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41" r:id="rId2"/>
    <p:sldId id="258" r:id="rId3"/>
    <p:sldId id="342" r:id="rId4"/>
    <p:sldId id="337" r:id="rId5"/>
    <p:sldId id="261" r:id="rId6"/>
    <p:sldId id="262" r:id="rId7"/>
    <p:sldId id="265" r:id="rId8"/>
    <p:sldId id="361" r:id="rId9"/>
    <p:sldId id="266" r:id="rId10"/>
    <p:sldId id="269" r:id="rId11"/>
    <p:sldId id="268" r:id="rId12"/>
    <p:sldId id="346" r:id="rId13"/>
    <p:sldId id="345" r:id="rId14"/>
    <p:sldId id="263" r:id="rId15"/>
    <p:sldId id="270" r:id="rId16"/>
    <p:sldId id="343" r:id="rId17"/>
    <p:sldId id="339" r:id="rId18"/>
    <p:sldId id="340" r:id="rId19"/>
    <p:sldId id="271" r:id="rId20"/>
    <p:sldId id="347" r:id="rId21"/>
    <p:sldId id="273" r:id="rId22"/>
    <p:sldId id="344" r:id="rId23"/>
    <p:sldId id="348" r:id="rId24"/>
    <p:sldId id="272" r:id="rId25"/>
    <p:sldId id="274" r:id="rId26"/>
    <p:sldId id="349" r:id="rId27"/>
    <p:sldId id="350" r:id="rId28"/>
    <p:sldId id="275" r:id="rId29"/>
    <p:sldId id="277" r:id="rId30"/>
    <p:sldId id="351" r:id="rId31"/>
    <p:sldId id="276" r:id="rId32"/>
    <p:sldId id="352" r:id="rId33"/>
    <p:sldId id="280" r:id="rId34"/>
    <p:sldId id="353" r:id="rId35"/>
    <p:sldId id="281" r:id="rId36"/>
    <p:sldId id="354" r:id="rId37"/>
    <p:sldId id="282" r:id="rId38"/>
    <p:sldId id="278" r:id="rId39"/>
    <p:sldId id="286" r:id="rId40"/>
    <p:sldId id="279" r:id="rId41"/>
    <p:sldId id="332" r:id="rId42"/>
    <p:sldId id="333" r:id="rId43"/>
    <p:sldId id="335" r:id="rId44"/>
    <p:sldId id="336" r:id="rId45"/>
    <p:sldId id="284" r:id="rId46"/>
    <p:sldId id="338" r:id="rId47"/>
    <p:sldId id="288" r:id="rId48"/>
    <p:sldId id="289" r:id="rId49"/>
    <p:sldId id="290" r:id="rId50"/>
    <p:sldId id="291" r:id="rId51"/>
    <p:sldId id="292" r:id="rId52"/>
    <p:sldId id="293" r:id="rId53"/>
    <p:sldId id="331" r:id="rId54"/>
    <p:sldId id="295" r:id="rId55"/>
    <p:sldId id="303" r:id="rId56"/>
    <p:sldId id="324" r:id="rId57"/>
    <p:sldId id="325" r:id="rId58"/>
    <p:sldId id="326" r:id="rId59"/>
    <p:sldId id="327" r:id="rId60"/>
    <p:sldId id="330" r:id="rId61"/>
    <p:sldId id="323" r:id="rId62"/>
    <p:sldId id="294" r:id="rId63"/>
    <p:sldId id="328" r:id="rId64"/>
    <p:sldId id="329" r:id="rId65"/>
    <p:sldId id="356" r:id="rId66"/>
    <p:sldId id="297" r:id="rId67"/>
    <p:sldId id="298" r:id="rId68"/>
    <p:sldId id="299" r:id="rId69"/>
    <p:sldId id="355" r:id="rId70"/>
    <p:sldId id="302" r:id="rId71"/>
    <p:sldId id="301" r:id="rId72"/>
    <p:sldId id="306" r:id="rId73"/>
    <p:sldId id="304" r:id="rId74"/>
    <p:sldId id="307" r:id="rId75"/>
    <p:sldId id="300" r:id="rId76"/>
    <p:sldId id="308" r:id="rId77"/>
    <p:sldId id="305" r:id="rId78"/>
    <p:sldId id="309" r:id="rId79"/>
    <p:sldId id="357" r:id="rId80"/>
    <p:sldId id="359" r:id="rId81"/>
    <p:sldId id="315" r:id="rId82"/>
    <p:sldId id="317" r:id="rId83"/>
    <p:sldId id="314" r:id="rId84"/>
    <p:sldId id="318" r:id="rId85"/>
    <p:sldId id="316" r:id="rId86"/>
    <p:sldId id="264" r:id="rId87"/>
    <p:sldId id="358" r:id="rId88"/>
    <p:sldId id="310" r:id="rId89"/>
    <p:sldId id="320" r:id="rId90"/>
    <p:sldId id="321" r:id="rId91"/>
    <p:sldId id="360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9DF50E-8CD4-407C-8ECB-A2496B2CECBC}">
          <p14:sldIdLst>
            <p14:sldId id="341"/>
            <p14:sldId id="258"/>
            <p14:sldId id="342"/>
            <p14:sldId id="337"/>
            <p14:sldId id="261"/>
            <p14:sldId id="262"/>
            <p14:sldId id="265"/>
            <p14:sldId id="361"/>
            <p14:sldId id="266"/>
            <p14:sldId id="269"/>
            <p14:sldId id="268"/>
            <p14:sldId id="346"/>
            <p14:sldId id="345"/>
            <p14:sldId id="263"/>
            <p14:sldId id="270"/>
            <p14:sldId id="343"/>
            <p14:sldId id="339"/>
            <p14:sldId id="340"/>
            <p14:sldId id="271"/>
            <p14:sldId id="347"/>
            <p14:sldId id="273"/>
            <p14:sldId id="344"/>
            <p14:sldId id="348"/>
            <p14:sldId id="272"/>
            <p14:sldId id="274"/>
            <p14:sldId id="349"/>
            <p14:sldId id="350"/>
            <p14:sldId id="275"/>
            <p14:sldId id="277"/>
            <p14:sldId id="351"/>
            <p14:sldId id="276"/>
            <p14:sldId id="352"/>
            <p14:sldId id="280"/>
            <p14:sldId id="353"/>
            <p14:sldId id="281"/>
            <p14:sldId id="354"/>
            <p14:sldId id="282"/>
            <p14:sldId id="278"/>
            <p14:sldId id="286"/>
            <p14:sldId id="279"/>
            <p14:sldId id="332"/>
            <p14:sldId id="333"/>
            <p14:sldId id="335"/>
            <p14:sldId id="336"/>
          </p14:sldIdLst>
        </p14:section>
        <p14:section name="Untitled Section" id="{826AFA57-2A49-488E-B062-213ABDA04166}">
          <p14:sldIdLst>
            <p14:sldId id="284"/>
            <p14:sldId id="338"/>
            <p14:sldId id="288"/>
            <p14:sldId id="289"/>
            <p14:sldId id="290"/>
            <p14:sldId id="291"/>
            <p14:sldId id="292"/>
            <p14:sldId id="293"/>
            <p14:sldId id="331"/>
            <p14:sldId id="295"/>
            <p14:sldId id="303"/>
            <p14:sldId id="324"/>
            <p14:sldId id="325"/>
            <p14:sldId id="326"/>
            <p14:sldId id="327"/>
            <p14:sldId id="330"/>
            <p14:sldId id="323"/>
            <p14:sldId id="294"/>
            <p14:sldId id="328"/>
            <p14:sldId id="329"/>
            <p14:sldId id="356"/>
            <p14:sldId id="297"/>
            <p14:sldId id="298"/>
            <p14:sldId id="299"/>
            <p14:sldId id="355"/>
            <p14:sldId id="302"/>
            <p14:sldId id="301"/>
            <p14:sldId id="306"/>
            <p14:sldId id="304"/>
            <p14:sldId id="307"/>
            <p14:sldId id="300"/>
            <p14:sldId id="308"/>
            <p14:sldId id="305"/>
            <p14:sldId id="309"/>
            <p14:sldId id="357"/>
            <p14:sldId id="359"/>
            <p14:sldId id="315"/>
            <p14:sldId id="317"/>
            <p14:sldId id="314"/>
            <p14:sldId id="318"/>
            <p14:sldId id="316"/>
            <p14:sldId id="264"/>
            <p14:sldId id="358"/>
            <p14:sldId id="310"/>
            <p14:sldId id="320"/>
            <p14:sldId id="321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ava, Ntshuxeko, (Ms) (s225393816)" userId="b4ce6d80-3d1d-4b5e-80c3-f852773147f3" providerId="ADAL" clId="{95C8236A-E2DC-43DE-9BA4-C54D95E015F2}"/>
    <pc:docChg chg="undo redo custSel addSld delSld modSld sldOrd addSection modSection">
      <pc:chgData name="Mashava, Ntshuxeko, (Ms) (s225393816)" userId="b4ce6d80-3d1d-4b5e-80c3-f852773147f3" providerId="ADAL" clId="{95C8236A-E2DC-43DE-9BA4-C54D95E015F2}" dt="2024-05-26T20:38:49.574" v="9916" actId="14100"/>
      <pc:docMkLst>
        <pc:docMk/>
      </pc:docMkLst>
      <pc:sldChg chg="addSp modSp del mod ord modAnim">
        <pc:chgData name="Mashava, Ntshuxeko, (Ms) (s225393816)" userId="b4ce6d80-3d1d-4b5e-80c3-f852773147f3" providerId="ADAL" clId="{95C8236A-E2DC-43DE-9BA4-C54D95E015F2}" dt="2024-05-26T05:25:04.210" v="4537" actId="2696"/>
        <pc:sldMkLst>
          <pc:docMk/>
          <pc:sldMk cId="619066427" sldId="256"/>
        </pc:sldMkLst>
        <pc:spChg chg="add mod">
          <ac:chgData name="Mashava, Ntshuxeko, (Ms) (s225393816)" userId="b4ce6d80-3d1d-4b5e-80c3-f852773147f3" providerId="ADAL" clId="{95C8236A-E2DC-43DE-9BA4-C54D95E015F2}" dt="2024-05-26T05:18:23.065" v="4426" actId="1076"/>
          <ac:spMkLst>
            <pc:docMk/>
            <pc:sldMk cId="619066427" sldId="256"/>
            <ac:spMk id="6" creationId="{40E7AFAD-BF7A-805A-E0F3-6A16F7118B4F}"/>
          </ac:spMkLst>
        </pc:spChg>
        <pc:spChg chg="add mod">
          <ac:chgData name="Mashava, Ntshuxeko, (Ms) (s225393816)" userId="b4ce6d80-3d1d-4b5e-80c3-f852773147f3" providerId="ADAL" clId="{95C8236A-E2DC-43DE-9BA4-C54D95E015F2}" dt="2024-05-26T05:20:06.425" v="4494" actId="20577"/>
          <ac:spMkLst>
            <pc:docMk/>
            <pc:sldMk cId="619066427" sldId="256"/>
            <ac:spMk id="7" creationId="{B0B8FD2A-2E83-D44E-39E5-90BE19452605}"/>
          </ac:spMkLst>
        </pc:spChg>
        <pc:spChg chg="add mod">
          <ac:chgData name="Mashava, Ntshuxeko, (Ms) (s225393816)" userId="b4ce6d80-3d1d-4b5e-80c3-f852773147f3" providerId="ADAL" clId="{95C8236A-E2DC-43DE-9BA4-C54D95E015F2}" dt="2024-05-26T05:20:28.221" v="4514" actId="20577"/>
          <ac:spMkLst>
            <pc:docMk/>
            <pc:sldMk cId="619066427" sldId="256"/>
            <ac:spMk id="10" creationId="{87E26949-0C97-4795-9BA3-C06822D271BB}"/>
          </ac:spMkLst>
        </pc:spChg>
        <pc:spChg chg="mod">
          <ac:chgData name="Mashava, Ntshuxeko, (Ms) (s225393816)" userId="b4ce6d80-3d1d-4b5e-80c3-f852773147f3" providerId="ADAL" clId="{95C8236A-E2DC-43DE-9BA4-C54D95E015F2}" dt="2024-05-25T13:28:01.239" v="2143" actId="207"/>
          <ac:spMkLst>
            <pc:docMk/>
            <pc:sldMk cId="619066427" sldId="256"/>
            <ac:spMk id="16" creationId="{4AD91547-66AB-A8EF-B3C8-E77E5822E171}"/>
          </ac:spMkLst>
        </pc:spChg>
      </pc:sldChg>
      <pc:sldChg chg="add del">
        <pc:chgData name="Mashava, Ntshuxeko, (Ms) (s225393816)" userId="b4ce6d80-3d1d-4b5e-80c3-f852773147f3" providerId="ADAL" clId="{95C8236A-E2DC-43DE-9BA4-C54D95E015F2}" dt="2024-05-26T19:49:48.095" v="9642" actId="2696"/>
        <pc:sldMkLst>
          <pc:docMk/>
          <pc:sldMk cId="1951296214" sldId="256"/>
        </pc:sldMkLst>
      </pc:sldChg>
      <pc:sldChg chg="addSp delSp modSp mod delAnim modAnim">
        <pc:chgData name="Mashava, Ntshuxeko, (Ms) (s225393816)" userId="b4ce6d80-3d1d-4b5e-80c3-f852773147f3" providerId="ADAL" clId="{95C8236A-E2DC-43DE-9BA4-C54D95E015F2}" dt="2024-05-26T20:10:33.100" v="9786" actId="14100"/>
        <pc:sldMkLst>
          <pc:docMk/>
          <pc:sldMk cId="1544962489" sldId="258"/>
        </pc:sldMkLst>
        <pc:spChg chg="del mod">
          <ac:chgData name="Mashava, Ntshuxeko, (Ms) (s225393816)" userId="b4ce6d80-3d1d-4b5e-80c3-f852773147f3" providerId="ADAL" clId="{95C8236A-E2DC-43DE-9BA4-C54D95E015F2}" dt="2024-05-25T12:56:26.032" v="1996" actId="478"/>
          <ac:spMkLst>
            <pc:docMk/>
            <pc:sldMk cId="1544962489" sldId="258"/>
            <ac:spMk id="8" creationId="{FA629259-56AA-7BEE-0402-F3BB052FC90A}"/>
          </ac:spMkLst>
        </pc:spChg>
        <pc:spChg chg="del">
          <ac:chgData name="Mashava, Ntshuxeko, (Ms) (s225393816)" userId="b4ce6d80-3d1d-4b5e-80c3-f852773147f3" providerId="ADAL" clId="{95C8236A-E2DC-43DE-9BA4-C54D95E015F2}" dt="2024-05-25T12:27:18.980" v="1429" actId="478"/>
          <ac:spMkLst>
            <pc:docMk/>
            <pc:sldMk cId="1544962489" sldId="258"/>
            <ac:spMk id="9" creationId="{2F95C493-25E0-1D6E-C3CF-0E18742802F6}"/>
          </ac:spMkLst>
        </pc:spChg>
        <pc:spChg chg="del">
          <ac:chgData name="Mashava, Ntshuxeko, (Ms) (s225393816)" userId="b4ce6d80-3d1d-4b5e-80c3-f852773147f3" providerId="ADAL" clId="{95C8236A-E2DC-43DE-9BA4-C54D95E015F2}" dt="2024-05-25T12:23:05.080" v="1315" actId="478"/>
          <ac:spMkLst>
            <pc:docMk/>
            <pc:sldMk cId="1544962489" sldId="258"/>
            <ac:spMk id="10" creationId="{780D1EF5-3F70-4963-243C-E4CC41FABBED}"/>
          </ac:spMkLst>
        </pc:spChg>
        <pc:spChg chg="del">
          <ac:chgData name="Mashava, Ntshuxeko, (Ms) (s225393816)" userId="b4ce6d80-3d1d-4b5e-80c3-f852773147f3" providerId="ADAL" clId="{95C8236A-E2DC-43DE-9BA4-C54D95E015F2}" dt="2024-05-25T12:22:57.888" v="1313" actId="478"/>
          <ac:spMkLst>
            <pc:docMk/>
            <pc:sldMk cId="1544962489" sldId="258"/>
            <ac:spMk id="11" creationId="{8F365C2A-0B99-04A1-8D69-0684C7357691}"/>
          </ac:spMkLst>
        </pc:spChg>
        <pc:spChg chg="del">
          <ac:chgData name="Mashava, Ntshuxeko, (Ms) (s225393816)" userId="b4ce6d80-3d1d-4b5e-80c3-f852773147f3" providerId="ADAL" clId="{95C8236A-E2DC-43DE-9BA4-C54D95E015F2}" dt="2024-05-25T12:23:01.432" v="1314" actId="478"/>
          <ac:spMkLst>
            <pc:docMk/>
            <pc:sldMk cId="1544962489" sldId="258"/>
            <ac:spMk id="13" creationId="{FAB7C6ED-9173-9F65-040B-921F0CA5C54E}"/>
          </ac:spMkLst>
        </pc:spChg>
        <pc:spChg chg="del">
          <ac:chgData name="Mashava, Ntshuxeko, (Ms) (s225393816)" userId="b4ce6d80-3d1d-4b5e-80c3-f852773147f3" providerId="ADAL" clId="{95C8236A-E2DC-43DE-9BA4-C54D95E015F2}" dt="2024-05-25T12:22:54.369" v="1312" actId="478"/>
          <ac:spMkLst>
            <pc:docMk/>
            <pc:sldMk cId="1544962489" sldId="258"/>
            <ac:spMk id="15" creationId="{E00678A1-27D3-5D6D-566F-4837B763A384}"/>
          </ac:spMkLst>
        </pc:spChg>
        <pc:spChg chg="del">
          <ac:chgData name="Mashava, Ntshuxeko, (Ms) (s225393816)" userId="b4ce6d80-3d1d-4b5e-80c3-f852773147f3" providerId="ADAL" clId="{95C8236A-E2DC-43DE-9BA4-C54D95E015F2}" dt="2024-05-25T12:28:32.794" v="1437" actId="478"/>
          <ac:spMkLst>
            <pc:docMk/>
            <pc:sldMk cId="1544962489" sldId="258"/>
            <ac:spMk id="17" creationId="{AB68395A-7BC7-7237-F204-25F3EAF4EB83}"/>
          </ac:spMkLst>
        </pc:spChg>
        <pc:spChg chg="mod">
          <ac:chgData name="Mashava, Ntshuxeko, (Ms) (s225393816)" userId="b4ce6d80-3d1d-4b5e-80c3-f852773147f3" providerId="ADAL" clId="{95C8236A-E2DC-43DE-9BA4-C54D95E015F2}" dt="2024-05-25T13:00:49.484" v="2033" actId="207"/>
          <ac:spMkLst>
            <pc:docMk/>
            <pc:sldMk cId="1544962489" sldId="258"/>
            <ac:spMk id="19" creationId="{7D4F3425-4E9C-93F8-D4E2-03FFCC51B219}"/>
          </ac:spMkLst>
        </pc:spChg>
        <pc:spChg chg="mod">
          <ac:chgData name="Mashava, Ntshuxeko, (Ms) (s225393816)" userId="b4ce6d80-3d1d-4b5e-80c3-f852773147f3" providerId="ADAL" clId="{95C8236A-E2DC-43DE-9BA4-C54D95E015F2}" dt="2024-05-25T13:03:09.628" v="2045" actId="255"/>
          <ac:spMkLst>
            <pc:docMk/>
            <pc:sldMk cId="1544962489" sldId="258"/>
            <ac:spMk id="21" creationId="{4734E3FC-A85A-A757-883A-2F74C96A79E6}"/>
          </ac:spMkLst>
        </pc:spChg>
        <pc:spChg chg="del mod">
          <ac:chgData name="Mashava, Ntshuxeko, (Ms) (s225393816)" userId="b4ce6d80-3d1d-4b5e-80c3-f852773147f3" providerId="ADAL" clId="{95C8236A-E2DC-43DE-9BA4-C54D95E015F2}" dt="2024-05-25T12:28:56.246" v="1439" actId="478"/>
          <ac:spMkLst>
            <pc:docMk/>
            <pc:sldMk cId="1544962489" sldId="258"/>
            <ac:spMk id="22" creationId="{00DEE4AA-DD5B-B9CD-DA6B-0322C9401543}"/>
          </ac:spMkLst>
        </pc:spChg>
        <pc:spChg chg="del">
          <ac:chgData name="Mashava, Ntshuxeko, (Ms) (s225393816)" userId="b4ce6d80-3d1d-4b5e-80c3-f852773147f3" providerId="ADAL" clId="{95C8236A-E2DC-43DE-9BA4-C54D95E015F2}" dt="2024-05-25T12:23:10.053" v="1317" actId="478"/>
          <ac:spMkLst>
            <pc:docMk/>
            <pc:sldMk cId="1544962489" sldId="258"/>
            <ac:spMk id="23" creationId="{322BACF6-FF24-161B-28A1-561BFCDB1BE5}"/>
          </ac:spMkLst>
        </pc:spChg>
        <pc:spChg chg="del">
          <ac:chgData name="Mashava, Ntshuxeko, (Ms) (s225393816)" userId="b4ce6d80-3d1d-4b5e-80c3-f852773147f3" providerId="ADAL" clId="{95C8236A-E2DC-43DE-9BA4-C54D95E015F2}" dt="2024-05-25T12:23:08.481" v="1316" actId="478"/>
          <ac:spMkLst>
            <pc:docMk/>
            <pc:sldMk cId="1544962489" sldId="258"/>
            <ac:spMk id="24" creationId="{ADE3ADFE-5E2C-FDD1-A20B-177EBE7EAAE0}"/>
          </ac:spMkLst>
        </pc:spChg>
        <pc:spChg chg="del">
          <ac:chgData name="Mashava, Ntshuxeko, (Ms) (s225393816)" userId="b4ce6d80-3d1d-4b5e-80c3-f852773147f3" providerId="ADAL" clId="{95C8236A-E2DC-43DE-9BA4-C54D95E015F2}" dt="2024-05-25T12:29:00.177" v="1440" actId="478"/>
          <ac:spMkLst>
            <pc:docMk/>
            <pc:sldMk cId="1544962489" sldId="258"/>
            <ac:spMk id="25" creationId="{D6B25925-3D66-D5F0-200C-657A0DE1F1D6}"/>
          </ac:spMkLst>
        </pc:spChg>
        <pc:spChg chg="del">
          <ac:chgData name="Mashava, Ntshuxeko, (Ms) (s225393816)" userId="b4ce6d80-3d1d-4b5e-80c3-f852773147f3" providerId="ADAL" clId="{95C8236A-E2DC-43DE-9BA4-C54D95E015F2}" dt="2024-05-25T12:33:10" v="1652" actId="478"/>
          <ac:spMkLst>
            <pc:docMk/>
            <pc:sldMk cId="1544962489" sldId="258"/>
            <ac:spMk id="26" creationId="{6F6629F2-E800-DFA8-65E4-B598EBA7A17F}"/>
          </ac:spMkLst>
        </pc:spChg>
        <pc:spChg chg="del">
          <ac:chgData name="Mashava, Ntshuxeko, (Ms) (s225393816)" userId="b4ce6d80-3d1d-4b5e-80c3-f852773147f3" providerId="ADAL" clId="{95C8236A-E2DC-43DE-9BA4-C54D95E015F2}" dt="2024-05-25T12:34:02.510" v="1657" actId="478"/>
          <ac:spMkLst>
            <pc:docMk/>
            <pc:sldMk cId="1544962489" sldId="258"/>
            <ac:spMk id="27" creationId="{877FE153-42CC-8288-5616-1350757E71FD}"/>
          </ac:spMkLst>
        </pc:spChg>
        <pc:spChg chg="del">
          <ac:chgData name="Mashava, Ntshuxeko, (Ms) (s225393816)" userId="b4ce6d80-3d1d-4b5e-80c3-f852773147f3" providerId="ADAL" clId="{95C8236A-E2DC-43DE-9BA4-C54D95E015F2}" dt="2024-05-25T12:33:59.166" v="1656" actId="478"/>
          <ac:spMkLst>
            <pc:docMk/>
            <pc:sldMk cId="1544962489" sldId="258"/>
            <ac:spMk id="28" creationId="{2D4A2936-6465-0981-927B-B3EB6C910DC2}"/>
          </ac:spMkLst>
        </pc:spChg>
        <pc:spChg chg="del">
          <ac:chgData name="Mashava, Ntshuxeko, (Ms) (s225393816)" userId="b4ce6d80-3d1d-4b5e-80c3-f852773147f3" providerId="ADAL" clId="{95C8236A-E2DC-43DE-9BA4-C54D95E015F2}" dt="2024-05-25T12:29:04.229" v="1441" actId="478"/>
          <ac:spMkLst>
            <pc:docMk/>
            <pc:sldMk cId="1544962489" sldId="258"/>
            <ac:spMk id="29" creationId="{98485F5B-4538-ACFB-37E3-5572E19FB7A2}"/>
          </ac:spMkLst>
        </pc:spChg>
        <pc:spChg chg="del">
          <ac:chgData name="Mashava, Ntshuxeko, (Ms) (s225393816)" userId="b4ce6d80-3d1d-4b5e-80c3-f852773147f3" providerId="ADAL" clId="{95C8236A-E2DC-43DE-9BA4-C54D95E015F2}" dt="2024-05-25T12:27:12.011" v="1428" actId="478"/>
          <ac:spMkLst>
            <pc:docMk/>
            <pc:sldMk cId="1544962489" sldId="258"/>
            <ac:spMk id="30" creationId="{D278FA58-27A5-FDF0-6909-029EBED0856F}"/>
          </ac:spMkLst>
        </pc:spChg>
        <pc:spChg chg="mod">
          <ac:chgData name="Mashava, Ntshuxeko, (Ms) (s225393816)" userId="b4ce6d80-3d1d-4b5e-80c3-f852773147f3" providerId="ADAL" clId="{95C8236A-E2DC-43DE-9BA4-C54D95E015F2}" dt="2024-05-26T20:10:33.100" v="9786" actId="14100"/>
          <ac:spMkLst>
            <pc:docMk/>
            <pc:sldMk cId="1544962489" sldId="258"/>
            <ac:spMk id="36" creationId="{7424225F-2AF5-879C-A465-F5679D8B3B9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25:52.925" v="1383" actId="14100"/>
          <ac:spMkLst>
            <pc:docMk/>
            <pc:sldMk cId="1544962489" sldId="258"/>
            <ac:spMk id="38" creationId="{ACB4A92E-3B9D-D8BE-0901-7112306B16A6}"/>
          </ac:spMkLst>
        </pc:spChg>
        <pc:spChg chg="add mod">
          <ac:chgData name="Mashava, Ntshuxeko, (Ms) (s225393816)" userId="b4ce6d80-3d1d-4b5e-80c3-f852773147f3" providerId="ADAL" clId="{95C8236A-E2DC-43DE-9BA4-C54D95E015F2}" dt="2024-05-25T13:02:24.561" v="2040" actId="207"/>
          <ac:spMkLst>
            <pc:docMk/>
            <pc:sldMk cId="1544962489" sldId="258"/>
            <ac:spMk id="39" creationId="{87D03858-066B-0995-6AD1-54E2FAA18590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5:47.984" v="1693" actId="478"/>
          <ac:spMkLst>
            <pc:docMk/>
            <pc:sldMk cId="1544962489" sldId="258"/>
            <ac:spMk id="40" creationId="{1D9D1826-0C01-3E17-5063-9FB43EDF9FA0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5:46.776" v="1692" actId="478"/>
          <ac:spMkLst>
            <pc:docMk/>
            <pc:sldMk cId="1544962489" sldId="258"/>
            <ac:spMk id="41" creationId="{DF15EBAD-71F5-C186-F48C-45B94173649F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5:51.684" v="1695" actId="478"/>
          <ac:spMkLst>
            <pc:docMk/>
            <pc:sldMk cId="1544962489" sldId="258"/>
            <ac:spMk id="42" creationId="{D577166C-DCF7-4872-018E-0DB36A2AE951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5:50.005" v="1694" actId="478"/>
          <ac:spMkLst>
            <pc:docMk/>
            <pc:sldMk cId="1544962489" sldId="258"/>
            <ac:spMk id="43" creationId="{5A48E144-B36B-EED7-97A1-DBA9BBED5D01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6:06.364" v="1699" actId="478"/>
          <ac:spMkLst>
            <pc:docMk/>
            <pc:sldMk cId="1544962489" sldId="258"/>
            <ac:spMk id="44" creationId="{6B69FA45-850C-CDD8-7D68-69318184ED8B}"/>
          </ac:spMkLst>
        </pc:spChg>
        <pc:spChg chg="add del mod">
          <ac:chgData name="Mashava, Ntshuxeko, (Ms) (s225393816)" userId="b4ce6d80-3d1d-4b5e-80c3-f852773147f3" providerId="ADAL" clId="{95C8236A-E2DC-43DE-9BA4-C54D95E015F2}" dt="2024-05-25T12:36:05.030" v="1698" actId="478"/>
          <ac:spMkLst>
            <pc:docMk/>
            <pc:sldMk cId="1544962489" sldId="258"/>
            <ac:spMk id="45" creationId="{FEE11FA9-9365-CC5F-1F8D-2949E7ACB554}"/>
          </ac:spMkLst>
        </pc:spChg>
        <pc:spChg chg="add mod">
          <ac:chgData name="Mashava, Ntshuxeko, (Ms) (s225393816)" userId="b4ce6d80-3d1d-4b5e-80c3-f852773147f3" providerId="ADAL" clId="{95C8236A-E2DC-43DE-9BA4-C54D95E015F2}" dt="2024-05-25T12:36:10.448" v="1700" actId="14100"/>
          <ac:spMkLst>
            <pc:docMk/>
            <pc:sldMk cId="1544962489" sldId="258"/>
            <ac:spMk id="46" creationId="{0EE2609C-49BE-6714-554F-67FA1B1001E3}"/>
          </ac:spMkLst>
        </pc:spChg>
        <pc:spChg chg="add mod">
          <ac:chgData name="Mashava, Ntshuxeko, (Ms) (s225393816)" userId="b4ce6d80-3d1d-4b5e-80c3-f852773147f3" providerId="ADAL" clId="{95C8236A-E2DC-43DE-9BA4-C54D95E015F2}" dt="2024-05-26T13:06:20.147" v="4601" actId="20577"/>
          <ac:spMkLst>
            <pc:docMk/>
            <pc:sldMk cId="1544962489" sldId="258"/>
            <ac:spMk id="47" creationId="{B83CF5C9-FF14-146F-2891-CB0F765BF93B}"/>
          </ac:spMkLst>
        </pc:spChg>
        <pc:spChg chg="add mod">
          <ac:chgData name="Mashava, Ntshuxeko, (Ms) (s225393816)" userId="b4ce6d80-3d1d-4b5e-80c3-f852773147f3" providerId="ADAL" clId="{95C8236A-E2DC-43DE-9BA4-C54D95E015F2}" dt="2024-05-25T13:05:57.856" v="2059" actId="14100"/>
          <ac:spMkLst>
            <pc:docMk/>
            <pc:sldMk cId="1544962489" sldId="258"/>
            <ac:spMk id="50" creationId="{C21F5CB9-4EB1-2606-689B-41221F991819}"/>
          </ac:spMkLst>
        </pc:spChg>
        <pc:spChg chg="add mod">
          <ac:chgData name="Mashava, Ntshuxeko, (Ms) (s225393816)" userId="b4ce6d80-3d1d-4b5e-80c3-f852773147f3" providerId="ADAL" clId="{95C8236A-E2DC-43DE-9BA4-C54D95E015F2}" dt="2024-05-25T13:05:49.570" v="2057" actId="1076"/>
          <ac:spMkLst>
            <pc:docMk/>
            <pc:sldMk cId="1544962489" sldId="258"/>
            <ac:spMk id="51" creationId="{B1EB6B34-0E03-5DD2-4F6E-483D9EA8B37B}"/>
          </ac:spMkLst>
        </pc:spChg>
        <pc:spChg chg="add mod">
          <ac:chgData name="Mashava, Ntshuxeko, (Ms) (s225393816)" userId="b4ce6d80-3d1d-4b5e-80c3-f852773147f3" providerId="ADAL" clId="{95C8236A-E2DC-43DE-9BA4-C54D95E015F2}" dt="2024-05-25T13:01:20.267" v="2035" actId="114"/>
          <ac:spMkLst>
            <pc:docMk/>
            <pc:sldMk cId="1544962489" sldId="258"/>
            <ac:spMk id="52" creationId="{FE44F910-4656-DDE0-E39E-4217671FB25B}"/>
          </ac:spMkLst>
        </pc:spChg>
        <pc:spChg chg="add mod">
          <ac:chgData name="Mashava, Ntshuxeko, (Ms) (s225393816)" userId="b4ce6d80-3d1d-4b5e-80c3-f852773147f3" providerId="ADAL" clId="{95C8236A-E2DC-43DE-9BA4-C54D95E015F2}" dt="2024-05-25T12:47:15.566" v="1914" actId="14100"/>
          <ac:spMkLst>
            <pc:docMk/>
            <pc:sldMk cId="1544962489" sldId="258"/>
            <ac:spMk id="53" creationId="{64983F0F-CE9A-1FFE-C376-8A835935992A}"/>
          </ac:spMkLst>
        </pc:spChg>
        <pc:spChg chg="add del mod ord">
          <ac:chgData name="Mashava, Ntshuxeko, (Ms) (s225393816)" userId="b4ce6d80-3d1d-4b5e-80c3-f852773147f3" providerId="ADAL" clId="{95C8236A-E2DC-43DE-9BA4-C54D95E015F2}" dt="2024-05-25T13:00:37.134" v="2030" actId="478"/>
          <ac:spMkLst>
            <pc:docMk/>
            <pc:sldMk cId="1544962489" sldId="258"/>
            <ac:spMk id="61" creationId="{B9C35D5D-E9A3-123E-BAC2-538861A760D6}"/>
          </ac:spMkLst>
        </pc:spChg>
        <pc:picChg chg="mod ord">
          <ac:chgData name="Mashava, Ntshuxeko, (Ms) (s225393816)" userId="b4ce6d80-3d1d-4b5e-80c3-f852773147f3" providerId="ADAL" clId="{95C8236A-E2DC-43DE-9BA4-C54D95E015F2}" dt="2024-05-25T13:06:58.475" v="2064" actId="1076"/>
          <ac:picMkLst>
            <pc:docMk/>
            <pc:sldMk cId="1544962489" sldId="258"/>
            <ac:picMk id="6" creationId="{E5569D9A-602D-CB52-C69D-9B06F8E7463B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25:46.006" v="1382" actId="14100"/>
          <ac:picMkLst>
            <pc:docMk/>
            <pc:sldMk cId="1544962489" sldId="258"/>
            <ac:picMk id="37" creationId="{166AD54D-4FC0-CB9D-7257-F95E475BC655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3:04:38.542" v="2051" actId="478"/>
          <ac:picMkLst>
            <pc:docMk/>
            <pc:sldMk cId="1544962489" sldId="258"/>
            <ac:picMk id="49" creationId="{19BC97E1-E7D8-D24C-032B-F4BA908DF715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48:50.708" v="1937" actId="931"/>
          <ac:picMkLst>
            <pc:docMk/>
            <pc:sldMk cId="1544962489" sldId="258"/>
            <ac:picMk id="55" creationId="{069DE94D-F36B-479E-8AEC-5809520F3DA3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49:32.620" v="1940" actId="931"/>
          <ac:picMkLst>
            <pc:docMk/>
            <pc:sldMk cId="1544962489" sldId="258"/>
            <ac:picMk id="57" creationId="{0C107269-FFCC-EB4C-9B1C-1F2FB7F3825A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2:55:51.711" v="1990" actId="21"/>
          <ac:picMkLst>
            <pc:docMk/>
            <pc:sldMk cId="1544962489" sldId="258"/>
            <ac:picMk id="59" creationId="{17BE77CC-DFE1-C6E9-A920-4C16C345D3D3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58:33.430" v="2011" actId="14100"/>
          <ac:picMkLst>
            <pc:docMk/>
            <pc:sldMk cId="1544962489" sldId="258"/>
            <ac:picMk id="60" creationId="{17BE77CC-DFE1-C6E9-A920-4C16C345D3D3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07:00.345" v="2065" actId="14100"/>
          <ac:picMkLst>
            <pc:docMk/>
            <pc:sldMk cId="1544962489" sldId="258"/>
            <ac:picMk id="63" creationId="{13DFF477-BDA8-AF34-43D8-679972CE2C1F}"/>
          </ac:picMkLst>
        </pc:picChg>
      </pc:sldChg>
      <pc:sldChg chg="setBg modAnim">
        <pc:chgData name="Mashava, Ntshuxeko, (Ms) (s225393816)" userId="b4ce6d80-3d1d-4b5e-80c3-f852773147f3" providerId="ADAL" clId="{95C8236A-E2DC-43DE-9BA4-C54D95E015F2}" dt="2024-05-25T21:55:57.650" v="3706"/>
        <pc:sldMkLst>
          <pc:docMk/>
          <pc:sldMk cId="488508880" sldId="261"/>
        </pc:sldMkLst>
      </pc:sldChg>
      <pc:sldChg chg="addSp modSp mod modTransition modAnim">
        <pc:chgData name="Mashava, Ntshuxeko, (Ms) (s225393816)" userId="b4ce6d80-3d1d-4b5e-80c3-f852773147f3" providerId="ADAL" clId="{95C8236A-E2DC-43DE-9BA4-C54D95E015F2}" dt="2024-05-26T13:11:53.717" v="4615" actId="207"/>
        <pc:sldMkLst>
          <pc:docMk/>
          <pc:sldMk cId="3334784860" sldId="262"/>
        </pc:sldMkLst>
        <pc:spChg chg="mod">
          <ac:chgData name="Mashava, Ntshuxeko, (Ms) (s225393816)" userId="b4ce6d80-3d1d-4b5e-80c3-f852773147f3" providerId="ADAL" clId="{95C8236A-E2DC-43DE-9BA4-C54D95E015F2}" dt="2024-05-25T21:42:37.497" v="3674" actId="14100"/>
          <ac:spMkLst>
            <pc:docMk/>
            <pc:sldMk cId="3334784860" sldId="262"/>
            <ac:spMk id="2" creationId="{0E7E9BCC-7C90-D782-F7EC-2E8499AEC620}"/>
          </ac:spMkLst>
        </pc:spChg>
        <pc:spChg chg="mod">
          <ac:chgData name="Mashava, Ntshuxeko, (Ms) (s225393816)" userId="b4ce6d80-3d1d-4b5e-80c3-f852773147f3" providerId="ADAL" clId="{95C8236A-E2DC-43DE-9BA4-C54D95E015F2}" dt="2024-05-26T13:11:29.827" v="4612" actId="207"/>
          <ac:spMkLst>
            <pc:docMk/>
            <pc:sldMk cId="3334784860" sldId="262"/>
            <ac:spMk id="7" creationId="{E73C9874-34E9-32E5-23BF-B6FC11B9E6CD}"/>
          </ac:spMkLst>
        </pc:spChg>
        <pc:spChg chg="mod">
          <ac:chgData name="Mashava, Ntshuxeko, (Ms) (s225393816)" userId="b4ce6d80-3d1d-4b5e-80c3-f852773147f3" providerId="ADAL" clId="{95C8236A-E2DC-43DE-9BA4-C54D95E015F2}" dt="2024-05-26T13:11:42.668" v="4613" actId="207"/>
          <ac:spMkLst>
            <pc:docMk/>
            <pc:sldMk cId="3334784860" sldId="262"/>
            <ac:spMk id="26" creationId="{1B5E38C7-0A47-C5B8-F92C-6284C2ED1DAC}"/>
          </ac:spMkLst>
        </pc:spChg>
        <pc:spChg chg="mod">
          <ac:chgData name="Mashava, Ntshuxeko, (Ms) (s225393816)" userId="b4ce6d80-3d1d-4b5e-80c3-f852773147f3" providerId="ADAL" clId="{95C8236A-E2DC-43DE-9BA4-C54D95E015F2}" dt="2024-05-26T13:11:48.885" v="4614" actId="207"/>
          <ac:spMkLst>
            <pc:docMk/>
            <pc:sldMk cId="3334784860" sldId="262"/>
            <ac:spMk id="27" creationId="{1A3CE868-07A6-75A7-C0DB-810CC27105CE}"/>
          </ac:spMkLst>
        </pc:spChg>
        <pc:spChg chg="mod">
          <ac:chgData name="Mashava, Ntshuxeko, (Ms) (s225393816)" userId="b4ce6d80-3d1d-4b5e-80c3-f852773147f3" providerId="ADAL" clId="{95C8236A-E2DC-43DE-9BA4-C54D95E015F2}" dt="2024-05-26T13:11:53.717" v="4615" actId="207"/>
          <ac:spMkLst>
            <pc:docMk/>
            <pc:sldMk cId="3334784860" sldId="262"/>
            <ac:spMk id="28" creationId="{87936142-7287-11DC-18B0-791FDF96DAEA}"/>
          </ac:spMkLst>
        </pc:spChg>
        <pc:spChg chg="add mod">
          <ac:chgData name="Mashava, Ntshuxeko, (Ms) (s225393816)" userId="b4ce6d80-3d1d-4b5e-80c3-f852773147f3" providerId="ADAL" clId="{95C8236A-E2DC-43DE-9BA4-C54D95E015F2}" dt="2024-05-25T21:47:06.018" v="3684" actId="14100"/>
          <ac:spMkLst>
            <pc:docMk/>
            <pc:sldMk cId="3334784860" sldId="262"/>
            <ac:spMk id="37" creationId="{0812ECA8-4E7F-77CF-BF0D-AB6431F9AE56}"/>
          </ac:spMkLst>
        </pc:spChg>
      </pc:sldChg>
      <pc:sldChg chg="addSp delSp modSp mod ord modAnim">
        <pc:chgData name="Mashava, Ntshuxeko, (Ms) (s225393816)" userId="b4ce6d80-3d1d-4b5e-80c3-f852773147f3" providerId="ADAL" clId="{95C8236A-E2DC-43DE-9BA4-C54D95E015F2}" dt="2024-05-26T14:51:02.017" v="5616"/>
        <pc:sldMkLst>
          <pc:docMk/>
          <pc:sldMk cId="2432477560" sldId="263"/>
        </pc:sldMkLst>
        <pc:spChg chg="add mod">
          <ac:chgData name="Mashava, Ntshuxeko, (Ms) (s225393816)" userId="b4ce6d80-3d1d-4b5e-80c3-f852773147f3" providerId="ADAL" clId="{95C8236A-E2DC-43DE-9BA4-C54D95E015F2}" dt="2024-05-26T14:42:02.213" v="5584"/>
          <ac:spMkLst>
            <pc:docMk/>
            <pc:sldMk cId="2432477560" sldId="263"/>
            <ac:spMk id="14" creationId="{650D1493-BB68-84BE-C7BB-14EB8126485C}"/>
          </ac:spMkLst>
        </pc:spChg>
        <pc:spChg chg="del">
          <ac:chgData name="Mashava, Ntshuxeko, (Ms) (s225393816)" userId="b4ce6d80-3d1d-4b5e-80c3-f852773147f3" providerId="ADAL" clId="{95C8236A-E2DC-43DE-9BA4-C54D95E015F2}" dt="2024-05-25T13:54:56.811" v="2325" actId="478"/>
          <ac:spMkLst>
            <pc:docMk/>
            <pc:sldMk cId="2432477560" sldId="263"/>
            <ac:spMk id="19" creationId="{B8E0DBB9-1066-A632-D6E5-E19A53848D75}"/>
          </ac:spMkLst>
        </pc:spChg>
        <pc:spChg chg="mod">
          <ac:chgData name="Mashava, Ntshuxeko, (Ms) (s225393816)" userId="b4ce6d80-3d1d-4b5e-80c3-f852773147f3" providerId="ADAL" clId="{95C8236A-E2DC-43DE-9BA4-C54D95E015F2}" dt="2024-05-25T14:07:59.745" v="2426" actId="14100"/>
          <ac:spMkLst>
            <pc:docMk/>
            <pc:sldMk cId="2432477560" sldId="263"/>
            <ac:spMk id="20" creationId="{F4C1CC82-65E6-61C5-9931-7113FA52F322}"/>
          </ac:spMkLst>
        </pc:spChg>
        <pc:spChg chg="mod">
          <ac:chgData name="Mashava, Ntshuxeko, (Ms) (s225393816)" userId="b4ce6d80-3d1d-4b5e-80c3-f852773147f3" providerId="ADAL" clId="{95C8236A-E2DC-43DE-9BA4-C54D95E015F2}" dt="2024-05-25T14:08:13.525" v="2428" actId="14100"/>
          <ac:spMkLst>
            <pc:docMk/>
            <pc:sldMk cId="2432477560" sldId="263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5T14:08:37.215" v="2431" actId="14100"/>
          <ac:spMkLst>
            <pc:docMk/>
            <pc:sldMk cId="2432477560" sldId="263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5T14:09:30.266" v="2440" actId="14100"/>
          <ac:spMkLst>
            <pc:docMk/>
            <pc:sldMk cId="2432477560" sldId="263"/>
            <ac:spMk id="23" creationId="{DAF40B6A-7E72-AEE0-5522-1DCC59C2AE61}"/>
          </ac:spMkLst>
        </pc:spChg>
        <pc:spChg chg="mod">
          <ac:chgData name="Mashava, Ntshuxeko, (Ms) (s225393816)" userId="b4ce6d80-3d1d-4b5e-80c3-f852773147f3" providerId="ADAL" clId="{95C8236A-E2DC-43DE-9BA4-C54D95E015F2}" dt="2024-05-25T14:09:19.842" v="2438" actId="14100"/>
          <ac:spMkLst>
            <pc:docMk/>
            <pc:sldMk cId="2432477560" sldId="263"/>
            <ac:spMk id="24" creationId="{4BAB916C-6ED0-8518-57D8-555D849C1495}"/>
          </ac:spMkLst>
        </pc:spChg>
        <pc:spChg chg="mod">
          <ac:chgData name="Mashava, Ntshuxeko, (Ms) (s225393816)" userId="b4ce6d80-3d1d-4b5e-80c3-f852773147f3" providerId="ADAL" clId="{95C8236A-E2DC-43DE-9BA4-C54D95E015F2}" dt="2024-05-25T14:09:10.178" v="2437" actId="14100"/>
          <ac:spMkLst>
            <pc:docMk/>
            <pc:sldMk cId="2432477560" sldId="263"/>
            <ac:spMk id="25" creationId="{F17ECE02-1F03-DE10-3235-17FB70672988}"/>
          </ac:spMkLst>
        </pc:spChg>
        <pc:spChg chg="mod">
          <ac:chgData name="Mashava, Ntshuxeko, (Ms) (s225393816)" userId="b4ce6d80-3d1d-4b5e-80c3-f852773147f3" providerId="ADAL" clId="{95C8236A-E2DC-43DE-9BA4-C54D95E015F2}" dt="2024-05-25T14:09:38.551" v="2441" actId="14100"/>
          <ac:spMkLst>
            <pc:docMk/>
            <pc:sldMk cId="2432477560" sldId="263"/>
            <ac:spMk id="26" creationId="{81FA1D11-986D-E172-52B7-8AAF31040598}"/>
          </ac:spMkLst>
        </pc:spChg>
        <pc:spChg chg="mod">
          <ac:chgData name="Mashava, Ntshuxeko, (Ms) (s225393816)" userId="b4ce6d80-3d1d-4b5e-80c3-f852773147f3" providerId="ADAL" clId="{95C8236A-E2DC-43DE-9BA4-C54D95E015F2}" dt="2024-05-25T13:59:29.698" v="2344" actId="1076"/>
          <ac:spMkLst>
            <pc:docMk/>
            <pc:sldMk cId="2432477560" sldId="263"/>
            <ac:spMk id="29" creationId="{A372E522-5C94-40F4-BDE4-571B819F3A79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20.129" v="2412" actId="21"/>
          <ac:spMkLst>
            <pc:docMk/>
            <pc:sldMk cId="2432477560" sldId="263"/>
            <ac:spMk id="30" creationId="{F5EB8040-2804-E6C8-0D64-6E6DA8B5F17E}"/>
          </ac:spMkLst>
        </pc:spChg>
        <pc:spChg chg="mod">
          <ac:chgData name="Mashava, Ntshuxeko, (Ms) (s225393816)" userId="b4ce6d80-3d1d-4b5e-80c3-f852773147f3" providerId="ADAL" clId="{95C8236A-E2DC-43DE-9BA4-C54D95E015F2}" dt="2024-05-25T14:01:01.841" v="2364" actId="1076"/>
          <ac:spMkLst>
            <pc:docMk/>
            <pc:sldMk cId="2432477560" sldId="263"/>
            <ac:spMk id="33" creationId="{239F73EE-B208-CB81-87A4-A70E68B212C0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20.129" v="2412" actId="21"/>
          <ac:spMkLst>
            <pc:docMk/>
            <pc:sldMk cId="2432477560" sldId="263"/>
            <ac:spMk id="34" creationId="{B06B5A54-3958-A90B-92D0-9EFAA661D8C1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20.129" v="2412" actId="21"/>
          <ac:spMkLst>
            <pc:docMk/>
            <pc:sldMk cId="2432477560" sldId="263"/>
            <ac:spMk id="36" creationId="{0C1A11B6-C869-3C01-F23B-243948C757FB}"/>
          </ac:spMkLst>
        </pc:spChg>
        <pc:spChg chg="mod">
          <ac:chgData name="Mashava, Ntshuxeko, (Ms) (s225393816)" userId="b4ce6d80-3d1d-4b5e-80c3-f852773147f3" providerId="ADAL" clId="{95C8236A-E2DC-43DE-9BA4-C54D95E015F2}" dt="2024-05-25T14:02:58.254" v="2390" actId="1076"/>
          <ac:spMkLst>
            <pc:docMk/>
            <pc:sldMk cId="2432477560" sldId="263"/>
            <ac:spMk id="37" creationId="{BC66300A-49FE-731E-088E-36BAC8627E33}"/>
          </ac:spMkLst>
        </pc:spChg>
        <pc:spChg chg="mod">
          <ac:chgData name="Mashava, Ntshuxeko, (Ms) (s225393816)" userId="b4ce6d80-3d1d-4b5e-80c3-f852773147f3" providerId="ADAL" clId="{95C8236A-E2DC-43DE-9BA4-C54D95E015F2}" dt="2024-05-25T14:01:52.893" v="2375" actId="1076"/>
          <ac:spMkLst>
            <pc:docMk/>
            <pc:sldMk cId="2432477560" sldId="263"/>
            <ac:spMk id="41" creationId="{A5DC9791-AB20-0A9C-CBD1-C4F5FB93F1DF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20.129" v="2412" actId="21"/>
          <ac:spMkLst>
            <pc:docMk/>
            <pc:sldMk cId="2432477560" sldId="263"/>
            <ac:spMk id="42" creationId="{A5A33876-16BC-7CEF-9CF9-3F8A377B74E3}"/>
          </ac:spMkLst>
        </pc:spChg>
        <pc:spChg chg="add del mod ord">
          <ac:chgData name="Mashava, Ntshuxeko, (Ms) (s225393816)" userId="b4ce6d80-3d1d-4b5e-80c3-f852773147f3" providerId="ADAL" clId="{95C8236A-E2DC-43DE-9BA4-C54D95E015F2}" dt="2024-05-25T14:10:53.893" v="2445" actId="478"/>
          <ac:spMkLst>
            <pc:docMk/>
            <pc:sldMk cId="2432477560" sldId="263"/>
            <ac:spMk id="44" creationId="{1A07DCF8-5003-6D06-1CDB-0292E51265CC}"/>
          </ac:spMkLst>
        </pc:spChg>
        <pc:spChg chg="mod">
          <ac:chgData name="Mashava, Ntshuxeko, (Ms) (s225393816)" userId="b4ce6d80-3d1d-4b5e-80c3-f852773147f3" providerId="ADAL" clId="{95C8236A-E2DC-43DE-9BA4-C54D95E015F2}" dt="2024-05-25T14:02:25.369" v="2384" actId="1076"/>
          <ac:spMkLst>
            <pc:docMk/>
            <pc:sldMk cId="2432477560" sldId="263"/>
            <ac:spMk id="45" creationId="{D7A505DE-D10C-5454-3262-FAFF4583B3D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49.759" v="2416" actId="21"/>
          <ac:spMkLst>
            <pc:docMk/>
            <pc:sldMk cId="2432477560" sldId="263"/>
            <ac:spMk id="46" creationId="{F5EB8040-2804-E6C8-0D64-6E6DA8B5F17E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49.759" v="2416" actId="21"/>
          <ac:spMkLst>
            <pc:docMk/>
            <pc:sldMk cId="2432477560" sldId="263"/>
            <ac:spMk id="48" creationId="{B06B5A54-3958-A90B-92D0-9EFAA661D8C1}"/>
          </ac:spMkLst>
        </pc:spChg>
        <pc:spChg chg="mod">
          <ac:chgData name="Mashava, Ntshuxeko, (Ms) (s225393816)" userId="b4ce6d80-3d1d-4b5e-80c3-f852773147f3" providerId="ADAL" clId="{95C8236A-E2DC-43DE-9BA4-C54D95E015F2}" dt="2024-05-25T14:09:01.853" v="2436" actId="1076"/>
          <ac:spMkLst>
            <pc:docMk/>
            <pc:sldMk cId="2432477560" sldId="263"/>
            <ac:spMk id="49" creationId="{CFB4EBE4-40AE-ABCF-138D-7B873C795C8F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49.759" v="2416" actId="21"/>
          <ac:spMkLst>
            <pc:docMk/>
            <pc:sldMk cId="2432477560" sldId="263"/>
            <ac:spMk id="50" creationId="{0C1A11B6-C869-3C01-F23B-243948C757FB}"/>
          </ac:spMkLst>
        </pc:spChg>
        <pc:spChg chg="mod">
          <ac:chgData name="Mashava, Ntshuxeko, (Ms) (s225393816)" userId="b4ce6d80-3d1d-4b5e-80c3-f852773147f3" providerId="ADAL" clId="{95C8236A-E2DC-43DE-9BA4-C54D95E015F2}" dt="2024-05-25T14:03:21.073" v="2395" actId="1076"/>
          <ac:spMkLst>
            <pc:docMk/>
            <pc:sldMk cId="2432477560" sldId="263"/>
            <ac:spMk id="53" creationId="{E41B096A-D133-8275-F7FD-96EC6B733B8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06:49.759" v="2416" actId="21"/>
          <ac:spMkLst>
            <pc:docMk/>
            <pc:sldMk cId="2432477560" sldId="263"/>
            <ac:spMk id="55" creationId="{A5A33876-16BC-7CEF-9CF9-3F8A377B74E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1:16.062" v="2448" actId="478"/>
          <ac:spMkLst>
            <pc:docMk/>
            <pc:sldMk cId="2432477560" sldId="263"/>
            <ac:spMk id="56" creationId="{F5EB8040-2804-E6C8-0D64-6E6DA8B5F17E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1:16.062" v="2448" actId="478"/>
          <ac:spMkLst>
            <pc:docMk/>
            <pc:sldMk cId="2432477560" sldId="263"/>
            <ac:spMk id="57" creationId="{B06B5A54-3958-A90B-92D0-9EFAA661D8C1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1:16.062" v="2448" actId="478"/>
          <ac:spMkLst>
            <pc:docMk/>
            <pc:sldMk cId="2432477560" sldId="263"/>
            <ac:spMk id="58" creationId="{0C1A11B6-C869-3C01-F23B-243948C757FB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1:16.062" v="2448" actId="478"/>
          <ac:spMkLst>
            <pc:docMk/>
            <pc:sldMk cId="2432477560" sldId="263"/>
            <ac:spMk id="61" creationId="{A5A33876-16BC-7CEF-9CF9-3F8A377B74E3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2" creationId="{518FC562-3002-6475-9324-0635F8A22AF7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3" creationId="{CA6A12CC-AB07-FFB4-950F-F84803B8076C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4" creationId="{C211ECAB-60BA-B0DC-5DA3-823CA69B256F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5" creationId="{DCEAD369-78FC-F7B3-4F0A-6D089552FC93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6" creationId="{73566134-D08C-E7E4-B0C8-AA4E575465DB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69" creationId="{9B5AE0A2-3037-44A5-0EDC-6A853A0749ED}"/>
          </ac:spMkLst>
        </pc:spChg>
        <pc:spChg chg="add mod">
          <ac:chgData name="Mashava, Ntshuxeko, (Ms) (s225393816)" userId="b4ce6d80-3d1d-4b5e-80c3-f852773147f3" providerId="ADAL" clId="{95C8236A-E2DC-43DE-9BA4-C54D95E015F2}" dt="2024-05-25T14:10:44.292" v="2444"/>
          <ac:spMkLst>
            <pc:docMk/>
            <pc:sldMk cId="2432477560" sldId="263"/>
            <ac:spMk id="70" creationId="{747CCDB0-39ED-785F-ADDA-C243D0EF74BB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10.578" v="2459" actId="478"/>
          <ac:spMkLst>
            <pc:docMk/>
            <pc:sldMk cId="2432477560" sldId="263"/>
            <ac:spMk id="71" creationId="{393980E0-3805-0675-F9EB-BF928E0371EE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48.523" v="2463" actId="478"/>
          <ac:spMkLst>
            <pc:docMk/>
            <pc:sldMk cId="2432477560" sldId="263"/>
            <ac:spMk id="72" creationId="{A9B18FA3-335E-FED2-5740-E96514251EEF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30.464" v="2460" actId="478"/>
          <ac:spMkLst>
            <pc:docMk/>
            <pc:sldMk cId="2432477560" sldId="263"/>
            <ac:spMk id="73" creationId="{68194002-637C-7AD8-2C6C-2E56453ED967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30.464" v="2460" actId="478"/>
          <ac:spMkLst>
            <pc:docMk/>
            <pc:sldMk cId="2432477560" sldId="263"/>
            <ac:spMk id="74" creationId="{B86B09B2-23C4-3F11-8466-1AC94141CF32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30.464" v="2460" actId="478"/>
          <ac:spMkLst>
            <pc:docMk/>
            <pc:sldMk cId="2432477560" sldId="263"/>
            <ac:spMk id="75" creationId="{8940A588-7684-9548-A0CE-1E965BB0DED6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30.464" v="2460" actId="478"/>
          <ac:spMkLst>
            <pc:docMk/>
            <pc:sldMk cId="2432477560" sldId="263"/>
            <ac:spMk id="78" creationId="{91F8160F-3239-1423-ACAF-A0DFD3B89949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13:51.174" v="2464" actId="478"/>
          <ac:spMkLst>
            <pc:docMk/>
            <pc:sldMk cId="2432477560" sldId="263"/>
            <ac:spMk id="79" creationId="{2683BCC9-A8AE-4602-EBF6-21C4EAF0AFEE}"/>
          </ac:spMkLst>
        </pc:spChg>
        <pc:spChg chg="add mod">
          <ac:chgData name="Mashava, Ntshuxeko, (Ms) (s225393816)" userId="b4ce6d80-3d1d-4b5e-80c3-f852773147f3" providerId="ADAL" clId="{95C8236A-E2DC-43DE-9BA4-C54D95E015F2}" dt="2024-05-25T14:19:22.388" v="2500" actId="14100"/>
          <ac:spMkLst>
            <pc:docMk/>
            <pc:sldMk cId="2432477560" sldId="263"/>
            <ac:spMk id="80" creationId="{C7D5EF4A-7E7C-38B5-8241-FED8A4E5D99A}"/>
          </ac:spMkLst>
        </pc:spChg>
        <pc:spChg chg="add mod">
          <ac:chgData name="Mashava, Ntshuxeko, (Ms) (s225393816)" userId="b4ce6d80-3d1d-4b5e-80c3-f852773147f3" providerId="ADAL" clId="{95C8236A-E2DC-43DE-9BA4-C54D95E015F2}" dt="2024-05-25T14:14:57.005" v="2467"/>
          <ac:spMkLst>
            <pc:docMk/>
            <pc:sldMk cId="2432477560" sldId="263"/>
            <ac:spMk id="81" creationId="{A9580CFE-5D6E-1543-40F1-866AD458247F}"/>
          </ac:spMkLst>
        </pc:spChg>
        <pc:spChg chg="add mod">
          <ac:chgData name="Mashava, Ntshuxeko, (Ms) (s225393816)" userId="b4ce6d80-3d1d-4b5e-80c3-f852773147f3" providerId="ADAL" clId="{95C8236A-E2DC-43DE-9BA4-C54D95E015F2}" dt="2024-05-25T14:19:45.086" v="2503" actId="1076"/>
          <ac:spMkLst>
            <pc:docMk/>
            <pc:sldMk cId="2432477560" sldId="263"/>
            <ac:spMk id="82" creationId="{2751EF3A-6A1A-D2FF-AF9E-63A570DDED9C}"/>
          </ac:spMkLst>
        </pc:spChg>
        <pc:spChg chg="add mod">
          <ac:chgData name="Mashava, Ntshuxeko, (Ms) (s225393816)" userId="b4ce6d80-3d1d-4b5e-80c3-f852773147f3" providerId="ADAL" clId="{95C8236A-E2DC-43DE-9BA4-C54D95E015F2}" dt="2024-05-25T14:17:37.534" v="2489" actId="1076"/>
          <ac:spMkLst>
            <pc:docMk/>
            <pc:sldMk cId="2432477560" sldId="263"/>
            <ac:spMk id="83" creationId="{094569E4-2DA0-4187-5D13-CB5ABF742B37}"/>
          </ac:spMkLst>
        </pc:spChg>
        <pc:spChg chg="add mod">
          <ac:chgData name="Mashava, Ntshuxeko, (Ms) (s225393816)" userId="b4ce6d80-3d1d-4b5e-80c3-f852773147f3" providerId="ADAL" clId="{95C8236A-E2DC-43DE-9BA4-C54D95E015F2}" dt="2024-05-25T14:18:54.251" v="2495" actId="1076"/>
          <ac:spMkLst>
            <pc:docMk/>
            <pc:sldMk cId="2432477560" sldId="263"/>
            <ac:spMk id="84" creationId="{10A51D62-9F67-ED94-62B6-BD334EE3FCA3}"/>
          </ac:spMkLst>
        </pc:spChg>
        <pc:spChg chg="add mod">
          <ac:chgData name="Mashava, Ntshuxeko, (Ms) (s225393816)" userId="b4ce6d80-3d1d-4b5e-80c3-f852773147f3" providerId="ADAL" clId="{95C8236A-E2DC-43DE-9BA4-C54D95E015F2}" dt="2024-05-25T14:19:50.321" v="2504" actId="1076"/>
          <ac:spMkLst>
            <pc:docMk/>
            <pc:sldMk cId="2432477560" sldId="263"/>
            <ac:spMk id="85" creationId="{FE94980B-80D9-61F4-CE9B-4857321E5BB9}"/>
          </ac:spMkLst>
        </pc:spChg>
        <pc:spChg chg="add mod">
          <ac:chgData name="Mashava, Ntshuxeko, (Ms) (s225393816)" userId="b4ce6d80-3d1d-4b5e-80c3-f852773147f3" providerId="ADAL" clId="{95C8236A-E2DC-43DE-9BA4-C54D95E015F2}" dt="2024-05-25T14:17:58.482" v="2493" actId="1076"/>
          <ac:spMkLst>
            <pc:docMk/>
            <pc:sldMk cId="2432477560" sldId="263"/>
            <ac:spMk id="88" creationId="{8F66DBF7-FD4B-DC7B-35BB-B7EE502CE779}"/>
          </ac:spMkLst>
        </pc:spChg>
        <pc:spChg chg="add mod">
          <ac:chgData name="Mashava, Ntshuxeko, (Ms) (s225393816)" userId="b4ce6d80-3d1d-4b5e-80c3-f852773147f3" providerId="ADAL" clId="{95C8236A-E2DC-43DE-9BA4-C54D95E015F2}" dt="2024-05-25T14:18:41.326" v="2494" actId="1076"/>
          <ac:spMkLst>
            <pc:docMk/>
            <pc:sldMk cId="2432477560" sldId="263"/>
            <ac:spMk id="89" creationId="{87C024FC-0729-713C-4729-3470ABA37624}"/>
          </ac:spMkLst>
        </pc:spChg>
        <pc:picChg chg="add mod">
          <ac:chgData name="Mashava, Ntshuxeko, (Ms) (s225393816)" userId="b4ce6d80-3d1d-4b5e-80c3-f852773147f3" providerId="ADAL" clId="{95C8236A-E2DC-43DE-9BA4-C54D95E015F2}" dt="2024-05-25T13:55:35.705" v="2327" actId="1076"/>
          <ac:picMkLst>
            <pc:docMk/>
            <pc:sldMk cId="2432477560" sldId="263"/>
            <ac:picMk id="4" creationId="{EF758BE4-AEFC-F098-47AC-3B26B3ECD070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1:07.846" v="2447" actId="478"/>
          <ac:picMkLst>
            <pc:docMk/>
            <pc:sldMk cId="2432477560" sldId="263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55:35.705" v="2327" actId="1076"/>
          <ac:picMkLst>
            <pc:docMk/>
            <pc:sldMk cId="2432477560" sldId="263"/>
            <ac:picMk id="9" creationId="{1D275778-D5F2-025D-E7AC-CF51CFFC014C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7:28.996" v="2488" actId="14100"/>
          <ac:picMkLst>
            <pc:docMk/>
            <pc:sldMk cId="2432477560" sldId="263"/>
            <ac:picMk id="16" creationId="{37AC9308-2A35-CF42-8FC8-6C5C1FD0C6E9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57:03.596" v="2330"/>
          <ac:picMkLst>
            <pc:docMk/>
            <pc:sldMk cId="2432477560" sldId="263"/>
            <ac:picMk id="27" creationId="{086C3992-13AE-C82E-350D-EA4B54A045E8}"/>
          </ac:picMkLst>
        </pc:picChg>
        <pc:picChg chg="mod">
          <ac:chgData name="Mashava, Ntshuxeko, (Ms) (s225393816)" userId="b4ce6d80-3d1d-4b5e-80c3-f852773147f3" providerId="ADAL" clId="{95C8236A-E2DC-43DE-9BA4-C54D95E015F2}" dt="2024-05-25T14:08:05.580" v="2427" actId="1076"/>
          <ac:picMkLst>
            <pc:docMk/>
            <pc:sldMk cId="2432477560" sldId="263"/>
            <ac:picMk id="28" creationId="{C16922E1-39C4-BF72-58D5-BDE4B1DAE168}"/>
          </ac:picMkLst>
        </pc:picChg>
        <pc:picChg chg="mod">
          <ac:chgData name="Mashava, Ntshuxeko, (Ms) (s225393816)" userId="b4ce6d80-3d1d-4b5e-80c3-f852773147f3" providerId="ADAL" clId="{95C8236A-E2DC-43DE-9BA4-C54D95E015F2}" dt="2024-05-25T14:00:55.895" v="2363" actId="1076"/>
          <ac:picMkLst>
            <pc:docMk/>
            <pc:sldMk cId="2432477560" sldId="263"/>
            <ac:picMk id="31" creationId="{6D2E2FED-1036-B316-604E-A227B01BE0D9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1:16.062" v="2448" actId="478"/>
          <ac:picMkLst>
            <pc:docMk/>
            <pc:sldMk cId="2432477560" sldId="263"/>
            <ac:picMk id="32" creationId="{B0A5A6C6-AA24-552E-810B-DADAACCD3F51}"/>
          </ac:picMkLst>
        </pc:picChg>
        <pc:picChg chg="mod">
          <ac:chgData name="Mashava, Ntshuxeko, (Ms) (s225393816)" userId="b4ce6d80-3d1d-4b5e-80c3-f852773147f3" providerId="ADAL" clId="{95C8236A-E2DC-43DE-9BA4-C54D95E015F2}" dt="2024-05-25T14:02:53.434" v="2389" actId="1076"/>
          <ac:picMkLst>
            <pc:docMk/>
            <pc:sldMk cId="2432477560" sldId="263"/>
            <ac:picMk id="35" creationId="{D50D2085-F34B-EFED-0797-7F29D19EB4D8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06:20.129" v="2412" actId="21"/>
          <ac:picMkLst>
            <pc:docMk/>
            <pc:sldMk cId="2432477560" sldId="263"/>
            <ac:picMk id="38" creationId="{22EEB083-47D3-9BA7-FF42-00F61E97C35C}"/>
          </ac:picMkLst>
        </pc:picChg>
        <pc:picChg chg="mod">
          <ac:chgData name="Mashava, Ntshuxeko, (Ms) (s225393816)" userId="b4ce6d80-3d1d-4b5e-80c3-f852773147f3" providerId="ADAL" clId="{95C8236A-E2DC-43DE-9BA4-C54D95E015F2}" dt="2024-05-25T14:01:33.012" v="2372" actId="1076"/>
          <ac:picMkLst>
            <pc:docMk/>
            <pc:sldMk cId="2432477560" sldId="263"/>
            <ac:picMk id="39" creationId="{358063BC-EC7A-C8DC-CCBE-877FE1A3AB7B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06:20.129" v="2412" actId="21"/>
          <ac:picMkLst>
            <pc:docMk/>
            <pc:sldMk cId="2432477560" sldId="263"/>
            <ac:picMk id="40" creationId="{0FD3EC14-64CE-E477-7CB0-DA8FA0B6444F}"/>
          </ac:picMkLst>
        </pc:picChg>
        <pc:picChg chg="mod">
          <ac:chgData name="Mashava, Ntshuxeko, (Ms) (s225393816)" userId="b4ce6d80-3d1d-4b5e-80c3-f852773147f3" providerId="ADAL" clId="{95C8236A-E2DC-43DE-9BA4-C54D95E015F2}" dt="2024-05-25T14:02:30.187" v="2385" actId="1076"/>
          <ac:picMkLst>
            <pc:docMk/>
            <pc:sldMk cId="2432477560" sldId="263"/>
            <ac:picMk id="43" creationId="{E35B1C5F-4CEB-62AB-0ACF-77A72B032D9A}"/>
          </ac:picMkLst>
        </pc:picChg>
        <pc:picChg chg="mod">
          <ac:chgData name="Mashava, Ntshuxeko, (Ms) (s225393816)" userId="b4ce6d80-3d1d-4b5e-80c3-f852773147f3" providerId="ADAL" clId="{95C8236A-E2DC-43DE-9BA4-C54D95E015F2}" dt="2024-05-25T14:08:51.271" v="2435" actId="1076"/>
          <ac:picMkLst>
            <pc:docMk/>
            <pc:sldMk cId="2432477560" sldId="263"/>
            <ac:picMk id="47" creationId="{5AA0247E-571D-3BED-4EBE-C1F47FA7B536}"/>
          </ac:picMkLst>
        </pc:picChg>
        <pc:picChg chg="mod">
          <ac:chgData name="Mashava, Ntshuxeko, (Ms) (s225393816)" userId="b4ce6d80-3d1d-4b5e-80c3-f852773147f3" providerId="ADAL" clId="{95C8236A-E2DC-43DE-9BA4-C54D95E015F2}" dt="2024-05-25T14:08:42.658" v="2433" actId="1076"/>
          <ac:picMkLst>
            <pc:docMk/>
            <pc:sldMk cId="2432477560" sldId="263"/>
            <ac:picMk id="51" creationId="{716B6F83-38E1-EE12-FFC2-543D5D8FC552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06:49.759" v="2416" actId="21"/>
          <ac:picMkLst>
            <pc:docMk/>
            <pc:sldMk cId="2432477560" sldId="263"/>
            <ac:picMk id="52" creationId="{22EEB083-47D3-9BA7-FF42-00F61E97C35C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06:49.759" v="2416" actId="21"/>
          <ac:picMkLst>
            <pc:docMk/>
            <pc:sldMk cId="2432477560" sldId="263"/>
            <ac:picMk id="54" creationId="{0FD3EC14-64CE-E477-7CB0-DA8FA0B6444F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1:16.062" v="2448" actId="478"/>
          <ac:picMkLst>
            <pc:docMk/>
            <pc:sldMk cId="2432477560" sldId="263"/>
            <ac:picMk id="59" creationId="{22EEB083-47D3-9BA7-FF42-00F61E97C35C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1:18.482" v="2449" actId="478"/>
          <ac:picMkLst>
            <pc:docMk/>
            <pc:sldMk cId="2432477560" sldId="263"/>
            <ac:picMk id="60" creationId="{0FD3EC14-64CE-E477-7CB0-DA8FA0B6444F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0:44.292" v="2444"/>
          <ac:picMkLst>
            <pc:docMk/>
            <pc:sldMk cId="2432477560" sldId="263"/>
            <ac:picMk id="67" creationId="{79741EB4-1DEB-97A9-81BA-67200633B864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0:44.292" v="2444"/>
          <ac:picMkLst>
            <pc:docMk/>
            <pc:sldMk cId="2432477560" sldId="263"/>
            <ac:picMk id="68" creationId="{643FCF9D-D62A-C4CE-D68B-4B279C621E83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3:33.439" v="2461" actId="478"/>
          <ac:picMkLst>
            <pc:docMk/>
            <pc:sldMk cId="2432477560" sldId="263"/>
            <ac:picMk id="76" creationId="{F2DD955A-15D1-8517-E2F2-C3C540CE7A97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13:35.641" v="2462" actId="478"/>
          <ac:picMkLst>
            <pc:docMk/>
            <pc:sldMk cId="2432477560" sldId="263"/>
            <ac:picMk id="77" creationId="{35F3A6AC-00A8-B6B8-E3B9-BD53B3B06756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9:36.696" v="2501" actId="14100"/>
          <ac:picMkLst>
            <pc:docMk/>
            <pc:sldMk cId="2432477560" sldId="263"/>
            <ac:picMk id="86" creationId="{1D271C82-8065-B5FA-42B2-4160EBAD8BEB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21:03.364" v="2513" actId="1076"/>
          <ac:picMkLst>
            <pc:docMk/>
            <pc:sldMk cId="2432477560" sldId="263"/>
            <ac:picMk id="87" creationId="{DB9C08F5-E30E-3CE2-08AB-BE00CA7BE847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9:41.187" v="2502" actId="1076"/>
          <ac:picMkLst>
            <pc:docMk/>
            <pc:sldMk cId="2432477560" sldId="263"/>
            <ac:picMk id="90" creationId="{3A4E41B7-EC4B-737F-EA8E-3BA2924D0213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18:59.388" v="2496" actId="1076"/>
          <ac:picMkLst>
            <pc:docMk/>
            <pc:sldMk cId="2432477560" sldId="263"/>
            <ac:picMk id="91" creationId="{99507BC8-C816-5F0E-6897-9F2C2EAA9BB9}"/>
          </ac:picMkLst>
        </pc:picChg>
      </pc:sldChg>
      <pc:sldChg chg="addSp delSp modSp add mod ord setBg modAnim delDesignElem">
        <pc:chgData name="Mashava, Ntshuxeko, (Ms) (s225393816)" userId="b4ce6d80-3d1d-4b5e-80c3-f852773147f3" providerId="ADAL" clId="{95C8236A-E2DC-43DE-9BA4-C54D95E015F2}" dt="2024-05-26T19:03:01.695" v="8978"/>
        <pc:sldMkLst>
          <pc:docMk/>
          <pc:sldMk cId="194370639" sldId="264"/>
        </pc:sldMkLst>
        <pc:spChg chg="del">
          <ac:chgData name="Mashava, Ntshuxeko, (Ms) (s225393816)" userId="b4ce6d80-3d1d-4b5e-80c3-f852773147f3" providerId="ADAL" clId="{95C8236A-E2DC-43DE-9BA4-C54D95E015F2}" dt="2024-05-25T22:04:33.346" v="3733"/>
          <ac:spMkLst>
            <pc:docMk/>
            <pc:sldMk cId="194370639" sldId="264"/>
            <ac:spMk id="13" creationId="{4D4677D2-D5AC-4CF9-9EED-2B89D0A1C212}"/>
          </ac:spMkLst>
        </pc:spChg>
        <pc:spChg chg="del">
          <ac:chgData name="Mashava, Ntshuxeko, (Ms) (s225393816)" userId="b4ce6d80-3d1d-4b5e-80c3-f852773147f3" providerId="ADAL" clId="{95C8236A-E2DC-43DE-9BA4-C54D95E015F2}" dt="2024-05-25T22:04:33.346" v="3733"/>
          <ac:spMkLst>
            <pc:docMk/>
            <pc:sldMk cId="194370639" sldId="264"/>
            <ac:spMk id="15" creationId="{AF695F69-7001-421E-98A8-E74156934A51}"/>
          </ac:spMkLst>
        </pc:spChg>
        <pc:spChg chg="add mod">
          <ac:chgData name="Mashava, Ntshuxeko, (Ms) (s225393816)" userId="b4ce6d80-3d1d-4b5e-80c3-f852773147f3" providerId="ADAL" clId="{95C8236A-E2DC-43DE-9BA4-C54D95E015F2}" dt="2024-05-26T19:02:09.941" v="8963" actId="1076"/>
          <ac:spMkLst>
            <pc:docMk/>
            <pc:sldMk cId="194370639" sldId="264"/>
            <ac:spMk id="28" creationId="{9068EE0A-BA48-C90D-228A-360E39F3F020}"/>
          </ac:spMkLst>
        </pc:spChg>
        <pc:spChg chg="add mod">
          <ac:chgData name="Mashava, Ntshuxeko, (Ms) (s225393816)" userId="b4ce6d80-3d1d-4b5e-80c3-f852773147f3" providerId="ADAL" clId="{95C8236A-E2DC-43DE-9BA4-C54D95E015F2}" dt="2024-05-26T19:02:28.664" v="8973" actId="20577"/>
          <ac:spMkLst>
            <pc:docMk/>
            <pc:sldMk cId="194370639" sldId="264"/>
            <ac:spMk id="29" creationId="{10685C1C-0552-4A01-8070-E9870E167ED9}"/>
          </ac:spMkLst>
        </pc:spChg>
      </pc:sldChg>
      <pc:sldChg chg="addSp delSp del mod delAnim modAnim">
        <pc:chgData name="Mashava, Ntshuxeko, (Ms) (s225393816)" userId="b4ce6d80-3d1d-4b5e-80c3-f852773147f3" providerId="ADAL" clId="{95C8236A-E2DC-43DE-9BA4-C54D95E015F2}" dt="2024-05-25T22:04:24.875" v="3731" actId="2696"/>
        <pc:sldMkLst>
          <pc:docMk/>
          <pc:sldMk cId="2440187935" sldId="264"/>
        </pc:sldMkLst>
        <pc:spChg chg="add del">
          <ac:chgData name="Mashava, Ntshuxeko, (Ms) (s225393816)" userId="b4ce6d80-3d1d-4b5e-80c3-f852773147f3" providerId="ADAL" clId="{95C8236A-E2DC-43DE-9BA4-C54D95E015F2}" dt="2024-05-22T15:45:26.100" v="5" actId="21"/>
          <ac:spMkLst>
            <pc:docMk/>
            <pc:sldMk cId="2440187935" sldId="264"/>
            <ac:spMk id="28" creationId="{9F04E711-874E-EAE3-A1EB-CF31BF46D755}"/>
          </ac:spMkLst>
        </pc:spChg>
      </pc:sldChg>
      <pc:sldChg chg="addSp delSp modSp mod modAnim">
        <pc:chgData name="Mashava, Ntshuxeko, (Ms) (s225393816)" userId="b4ce6d80-3d1d-4b5e-80c3-f852773147f3" providerId="ADAL" clId="{95C8236A-E2DC-43DE-9BA4-C54D95E015F2}" dt="2024-05-25T22:04:13.286" v="3730"/>
        <pc:sldMkLst>
          <pc:docMk/>
          <pc:sldMk cId="4142153115" sldId="265"/>
        </pc:sldMkLst>
        <pc:spChg chg="mod">
          <ac:chgData name="Mashava, Ntshuxeko, (Ms) (s225393816)" userId="b4ce6d80-3d1d-4b5e-80c3-f852773147f3" providerId="ADAL" clId="{95C8236A-E2DC-43DE-9BA4-C54D95E015F2}" dt="2024-05-25T22:00:46.081" v="3710" actId="21"/>
          <ac:spMkLst>
            <pc:docMk/>
            <pc:sldMk cId="4142153115" sldId="265"/>
            <ac:spMk id="17" creationId="{DF4F7438-CA02-2857-5D3C-80F523E175E9}"/>
          </ac:spMkLst>
        </pc:spChg>
        <pc:spChg chg="mod">
          <ac:chgData name="Mashava, Ntshuxeko, (Ms) (s225393816)" userId="b4ce6d80-3d1d-4b5e-80c3-f852773147f3" providerId="ADAL" clId="{95C8236A-E2DC-43DE-9BA4-C54D95E015F2}" dt="2024-05-25T22:01:37.534" v="3718" actId="21"/>
          <ac:spMkLst>
            <pc:docMk/>
            <pc:sldMk cId="4142153115" sldId="265"/>
            <ac:spMk id="18" creationId="{C4BCA931-F5A6-AC5E-C5C4-80AE671AD298}"/>
          </ac:spMkLst>
        </pc:spChg>
        <pc:spChg chg="add mod">
          <ac:chgData name="Mashava, Ntshuxeko, (Ms) (s225393816)" userId="b4ce6d80-3d1d-4b5e-80c3-f852773147f3" providerId="ADAL" clId="{95C8236A-E2DC-43DE-9BA4-C54D95E015F2}" dt="2024-05-25T22:01:25.953" v="3717" actId="207"/>
          <ac:spMkLst>
            <pc:docMk/>
            <pc:sldMk cId="4142153115" sldId="265"/>
            <ac:spMk id="31" creationId="{F12E97D0-FEBD-6822-CDBD-661F94917FA3}"/>
          </ac:spMkLst>
        </pc:spChg>
        <pc:spChg chg="add del mod">
          <ac:chgData name="Mashava, Ntshuxeko, (Ms) (s225393816)" userId="b4ce6d80-3d1d-4b5e-80c3-f852773147f3" providerId="ADAL" clId="{95C8236A-E2DC-43DE-9BA4-C54D95E015F2}" dt="2024-05-25T22:01:37.793" v="3720"/>
          <ac:spMkLst>
            <pc:docMk/>
            <pc:sldMk cId="4142153115" sldId="265"/>
            <ac:spMk id="32" creationId="{EE2B07B1-3EA3-A791-2D95-80FEB18625B0}"/>
          </ac:spMkLst>
        </pc:spChg>
        <pc:spChg chg="add mod">
          <ac:chgData name="Mashava, Ntshuxeko, (Ms) (s225393816)" userId="b4ce6d80-3d1d-4b5e-80c3-f852773147f3" providerId="ADAL" clId="{95C8236A-E2DC-43DE-9BA4-C54D95E015F2}" dt="2024-05-25T22:02:02.562" v="3726" actId="207"/>
          <ac:spMkLst>
            <pc:docMk/>
            <pc:sldMk cId="4142153115" sldId="265"/>
            <ac:spMk id="33" creationId="{21A6690D-783D-18BE-2CD2-40D8B38DAA26}"/>
          </ac:spMkLst>
        </pc:spChg>
        <pc:spChg chg="add mod">
          <ac:chgData name="Mashava, Ntshuxeko, (Ms) (s225393816)" userId="b4ce6d80-3d1d-4b5e-80c3-f852773147f3" providerId="ADAL" clId="{95C8236A-E2DC-43DE-9BA4-C54D95E015F2}" dt="2024-05-25T22:01:48.898" v="3723" actId="767"/>
          <ac:spMkLst>
            <pc:docMk/>
            <pc:sldMk cId="4142153115" sldId="265"/>
            <ac:spMk id="34" creationId="{656C572F-5E83-A54E-660E-43FDBAEC7E58}"/>
          </ac:spMkLst>
        </pc:spChg>
      </pc:sldChg>
      <pc:sldChg chg="addSp delSp modSp mod modAnim">
        <pc:chgData name="Mashava, Ntshuxeko, (Ms) (s225393816)" userId="b4ce6d80-3d1d-4b5e-80c3-f852773147f3" providerId="ADAL" clId="{95C8236A-E2DC-43DE-9BA4-C54D95E015F2}" dt="2024-05-26T20:32:08.430" v="9886" actId="1076"/>
        <pc:sldMkLst>
          <pc:docMk/>
          <pc:sldMk cId="494529214" sldId="266"/>
        </pc:sldMkLst>
        <pc:spChg chg="mod">
          <ac:chgData name="Mashava, Ntshuxeko, (Ms) (s225393816)" userId="b4ce6d80-3d1d-4b5e-80c3-f852773147f3" providerId="ADAL" clId="{95C8236A-E2DC-43DE-9BA4-C54D95E015F2}" dt="2024-05-26T20:29:10.946" v="9846" actId="1076"/>
          <ac:spMkLst>
            <pc:docMk/>
            <pc:sldMk cId="494529214" sldId="266"/>
            <ac:spMk id="9" creationId="{52CBB16D-FB3A-E913-D228-214A935410BB}"/>
          </ac:spMkLst>
        </pc:spChg>
        <pc:spChg chg="del mod">
          <ac:chgData name="Mashava, Ntshuxeko, (Ms) (s225393816)" userId="b4ce6d80-3d1d-4b5e-80c3-f852773147f3" providerId="ADAL" clId="{95C8236A-E2DC-43DE-9BA4-C54D95E015F2}" dt="2024-05-26T20:24:50.242" v="9828" actId="21"/>
          <ac:spMkLst>
            <pc:docMk/>
            <pc:sldMk cId="494529214" sldId="266"/>
            <ac:spMk id="14" creationId="{E8B26333-EB04-2F6B-C631-D4641A80FD87}"/>
          </ac:spMkLst>
        </pc:spChg>
        <pc:spChg chg="mod">
          <ac:chgData name="Mashava, Ntshuxeko, (Ms) (s225393816)" userId="b4ce6d80-3d1d-4b5e-80c3-f852773147f3" providerId="ADAL" clId="{95C8236A-E2DC-43DE-9BA4-C54D95E015F2}" dt="2024-05-26T20:21:22.137" v="9813" actId="14100"/>
          <ac:spMkLst>
            <pc:docMk/>
            <pc:sldMk cId="494529214" sldId="266"/>
            <ac:spMk id="16" creationId="{EBF3101C-4BEA-5AD3-B1C7-61A27234B8D7}"/>
          </ac:spMkLst>
        </pc:spChg>
        <pc:spChg chg="mod">
          <ac:chgData name="Mashava, Ntshuxeko, (Ms) (s225393816)" userId="b4ce6d80-3d1d-4b5e-80c3-f852773147f3" providerId="ADAL" clId="{95C8236A-E2DC-43DE-9BA4-C54D95E015F2}" dt="2024-05-26T20:21:15.602" v="9812" actId="1076"/>
          <ac:spMkLst>
            <pc:docMk/>
            <pc:sldMk cId="494529214" sldId="266"/>
            <ac:spMk id="19" creationId="{FBEAAB15-8A3E-0B2A-05C8-9EAFB436F0C2}"/>
          </ac:spMkLst>
        </pc:spChg>
        <pc:spChg chg="mod">
          <ac:chgData name="Mashava, Ntshuxeko, (Ms) (s225393816)" userId="b4ce6d80-3d1d-4b5e-80c3-f852773147f3" providerId="ADAL" clId="{95C8236A-E2DC-43DE-9BA4-C54D95E015F2}" dt="2024-05-26T20:21:52.564" v="9818" actId="207"/>
          <ac:spMkLst>
            <pc:docMk/>
            <pc:sldMk cId="494529214" sldId="266"/>
            <ac:spMk id="20" creationId="{49FD521D-8619-51A8-E522-A6BE416CE679}"/>
          </ac:spMkLst>
        </pc:spChg>
        <pc:spChg chg="mod">
          <ac:chgData name="Mashava, Ntshuxeko, (Ms) (s225393816)" userId="b4ce6d80-3d1d-4b5e-80c3-f852773147f3" providerId="ADAL" clId="{95C8236A-E2DC-43DE-9BA4-C54D95E015F2}" dt="2024-05-26T20:22:03.141" v="9819" actId="1076"/>
          <ac:spMkLst>
            <pc:docMk/>
            <pc:sldMk cId="494529214" sldId="266"/>
            <ac:spMk id="30" creationId="{21878DE3-7302-5E22-9121-29C03A5A2B88}"/>
          </ac:spMkLst>
        </pc:spChg>
        <pc:spChg chg="add mod">
          <ac:chgData name="Mashava, Ntshuxeko, (Ms) (s225393816)" userId="b4ce6d80-3d1d-4b5e-80c3-f852773147f3" providerId="ADAL" clId="{95C8236A-E2DC-43DE-9BA4-C54D95E015F2}" dt="2024-05-26T20:20:03.624" v="9804" actId="571"/>
          <ac:spMkLst>
            <pc:docMk/>
            <pc:sldMk cId="494529214" sldId="266"/>
            <ac:spMk id="37" creationId="{7DB6F7DA-60BE-124E-E142-EB5354C15405}"/>
          </ac:spMkLst>
        </pc:spChg>
        <pc:spChg chg="add mod">
          <ac:chgData name="Mashava, Ntshuxeko, (Ms) (s225393816)" userId="b4ce6d80-3d1d-4b5e-80c3-f852773147f3" providerId="ADAL" clId="{95C8236A-E2DC-43DE-9BA4-C54D95E015F2}" dt="2024-05-26T20:20:03.624" v="9804" actId="571"/>
          <ac:spMkLst>
            <pc:docMk/>
            <pc:sldMk cId="494529214" sldId="266"/>
            <ac:spMk id="38" creationId="{DE1E6414-F789-8EF0-6F17-7BEB338B918D}"/>
          </ac:spMkLst>
        </pc:spChg>
        <pc:spChg chg="add del mod">
          <ac:chgData name="Mashava, Ntshuxeko, (Ms) (s225393816)" userId="b4ce6d80-3d1d-4b5e-80c3-f852773147f3" providerId="ADAL" clId="{95C8236A-E2DC-43DE-9BA4-C54D95E015F2}" dt="2024-05-26T20:26:41.396" v="9843" actId="478"/>
          <ac:spMkLst>
            <pc:docMk/>
            <pc:sldMk cId="494529214" sldId="266"/>
            <ac:spMk id="39" creationId="{4D5E4D51-5238-23DE-301A-42BEF8F97700}"/>
          </ac:spMkLst>
        </pc:spChg>
        <pc:spChg chg="add del mod">
          <ac:chgData name="Mashava, Ntshuxeko, (Ms) (s225393816)" userId="b4ce6d80-3d1d-4b5e-80c3-f852773147f3" providerId="ADAL" clId="{95C8236A-E2DC-43DE-9BA4-C54D95E015F2}" dt="2024-05-26T20:29:40.007" v="9853" actId="21"/>
          <ac:spMkLst>
            <pc:docMk/>
            <pc:sldMk cId="494529214" sldId="266"/>
            <ac:spMk id="40" creationId="{E8B26333-EB04-2F6B-C631-D4641A80FD87}"/>
          </ac:spMkLst>
        </pc:spChg>
        <pc:spChg chg="add mod">
          <ac:chgData name="Mashava, Ntshuxeko, (Ms) (s225393816)" userId="b4ce6d80-3d1d-4b5e-80c3-f852773147f3" providerId="ADAL" clId="{95C8236A-E2DC-43DE-9BA4-C54D95E015F2}" dt="2024-05-26T20:31:33.605" v="9882" actId="207"/>
          <ac:spMkLst>
            <pc:docMk/>
            <pc:sldMk cId="494529214" sldId="266"/>
            <ac:spMk id="41" creationId="{5E45081B-020E-73D6-C73F-05B6FE19CF43}"/>
          </ac:spMkLst>
        </pc:spChg>
        <pc:spChg chg="add mod">
          <ac:chgData name="Mashava, Ntshuxeko, (Ms) (s225393816)" userId="b4ce6d80-3d1d-4b5e-80c3-f852773147f3" providerId="ADAL" clId="{95C8236A-E2DC-43DE-9BA4-C54D95E015F2}" dt="2024-05-26T20:31:42.423" v="9883" actId="1076"/>
          <ac:spMkLst>
            <pc:docMk/>
            <pc:sldMk cId="494529214" sldId="266"/>
            <ac:spMk id="42" creationId="{E8B26333-EB04-2F6B-C631-D4641A80FD87}"/>
          </ac:spMkLst>
        </pc:spChg>
        <pc:spChg chg="add mod">
          <ac:chgData name="Mashava, Ntshuxeko, (Ms) (s225393816)" userId="b4ce6d80-3d1d-4b5e-80c3-f852773147f3" providerId="ADAL" clId="{95C8236A-E2DC-43DE-9BA4-C54D95E015F2}" dt="2024-05-26T20:32:08.430" v="9886" actId="1076"/>
          <ac:spMkLst>
            <pc:docMk/>
            <pc:sldMk cId="494529214" sldId="266"/>
            <ac:spMk id="43" creationId="{A3AD83E8-48BA-4B6E-1180-AA97FF36CCA4}"/>
          </ac:spMkLst>
        </pc:spChg>
        <pc:picChg chg="mod">
          <ac:chgData name="Mashava, Ntshuxeko, (Ms) (s225393816)" userId="b4ce6d80-3d1d-4b5e-80c3-f852773147f3" providerId="ADAL" clId="{95C8236A-E2DC-43DE-9BA4-C54D95E015F2}" dt="2024-05-26T20:21:26.576" v="9815" actId="1076"/>
          <ac:picMkLst>
            <pc:docMk/>
            <pc:sldMk cId="494529214" sldId="266"/>
            <ac:picMk id="5" creationId="{AF859F69-1013-F4FB-DF05-D53254473D2A}"/>
          </ac:picMkLst>
        </pc:picChg>
      </pc:sldChg>
      <pc:sldChg chg="addSp delSp modSp mod modAnim">
        <pc:chgData name="Mashava, Ntshuxeko, (Ms) (s225393816)" userId="b4ce6d80-3d1d-4b5e-80c3-f852773147f3" providerId="ADAL" clId="{95C8236A-E2DC-43DE-9BA4-C54D95E015F2}" dt="2024-05-26T20:36:12.720" v="9905" actId="21"/>
        <pc:sldMkLst>
          <pc:docMk/>
          <pc:sldMk cId="3599608649" sldId="268"/>
        </pc:sldMkLst>
        <pc:spChg chg="mod">
          <ac:chgData name="Mashava, Ntshuxeko, (Ms) (s225393816)" userId="b4ce6d80-3d1d-4b5e-80c3-f852773147f3" providerId="ADAL" clId="{95C8236A-E2DC-43DE-9BA4-C54D95E015F2}" dt="2024-05-26T13:12:31.630" v="4617" actId="207"/>
          <ac:spMkLst>
            <pc:docMk/>
            <pc:sldMk cId="3599608649" sldId="268"/>
            <ac:spMk id="4" creationId="{9F7B2D85-ABED-93F1-57D4-744153BAC18A}"/>
          </ac:spMkLst>
        </pc:spChg>
        <pc:spChg chg="mod">
          <ac:chgData name="Mashava, Ntshuxeko, (Ms) (s225393816)" userId="b4ce6d80-3d1d-4b5e-80c3-f852773147f3" providerId="ADAL" clId="{95C8236A-E2DC-43DE-9BA4-C54D95E015F2}" dt="2024-05-26T13:12:24.904" v="4616" actId="207"/>
          <ac:spMkLst>
            <pc:docMk/>
            <pc:sldMk cId="3599608649" sldId="268"/>
            <ac:spMk id="12" creationId="{7CC2CB3B-A4C8-E9EE-0421-463CB16BC3A4}"/>
          </ac:spMkLst>
        </pc:spChg>
        <pc:spChg chg="del mod">
          <ac:chgData name="Mashava, Ntshuxeko, (Ms) (s225393816)" userId="b4ce6d80-3d1d-4b5e-80c3-f852773147f3" providerId="ADAL" clId="{95C8236A-E2DC-43DE-9BA4-C54D95E015F2}" dt="2024-05-26T13:12:43.635" v="4620"/>
          <ac:spMkLst>
            <pc:docMk/>
            <pc:sldMk cId="3599608649" sldId="268"/>
            <ac:spMk id="14" creationId="{E8B26333-EB04-2F6B-C631-D4641A80FD87}"/>
          </ac:spMkLst>
        </pc:spChg>
        <pc:spChg chg="del">
          <ac:chgData name="Mashava, Ntshuxeko, (Ms) (s225393816)" userId="b4ce6d80-3d1d-4b5e-80c3-f852773147f3" providerId="ADAL" clId="{95C8236A-E2DC-43DE-9BA4-C54D95E015F2}" dt="2024-05-26T20:36:06.024" v="9904" actId="478"/>
          <ac:spMkLst>
            <pc:docMk/>
            <pc:sldMk cId="3599608649" sldId="268"/>
            <ac:spMk id="16" creationId="{EBF3101C-4BEA-5AD3-B1C7-61A27234B8D7}"/>
          </ac:spMkLst>
        </pc:spChg>
        <pc:spChg chg="mod">
          <ac:chgData name="Mashava, Ntshuxeko, (Ms) (s225393816)" userId="b4ce6d80-3d1d-4b5e-80c3-f852773147f3" providerId="ADAL" clId="{95C8236A-E2DC-43DE-9BA4-C54D95E015F2}" dt="2024-05-26T05:35:30.553" v="4576" actId="21"/>
          <ac:spMkLst>
            <pc:docMk/>
            <pc:sldMk cId="3599608649" sldId="268"/>
            <ac:spMk id="18" creationId="{C4BCA931-F5A6-AC5E-C5C4-80AE671AD298}"/>
          </ac:spMkLst>
        </pc:spChg>
        <pc:spChg chg="del mod">
          <ac:chgData name="Mashava, Ntshuxeko, (Ms) (s225393816)" userId="b4ce6d80-3d1d-4b5e-80c3-f852773147f3" providerId="ADAL" clId="{95C8236A-E2DC-43DE-9BA4-C54D95E015F2}" dt="2024-05-26T20:36:12.720" v="9905" actId="21"/>
          <ac:spMkLst>
            <pc:docMk/>
            <pc:sldMk cId="3599608649" sldId="268"/>
            <ac:spMk id="19" creationId="{FBEAAB15-8A3E-0B2A-05C8-9EAFB436F0C2}"/>
          </ac:spMkLst>
        </pc:spChg>
        <pc:spChg chg="del">
          <ac:chgData name="Mashava, Ntshuxeko, (Ms) (s225393816)" userId="b4ce6d80-3d1d-4b5e-80c3-f852773147f3" providerId="ADAL" clId="{95C8236A-E2DC-43DE-9BA4-C54D95E015F2}" dt="2024-05-26T20:35:58.228" v="9902" actId="478"/>
          <ac:spMkLst>
            <pc:docMk/>
            <pc:sldMk cId="3599608649" sldId="268"/>
            <ac:spMk id="20" creationId="{49FD521D-8619-51A8-E522-A6BE416CE679}"/>
          </ac:spMkLst>
        </pc:spChg>
        <pc:spChg chg="add mod">
          <ac:chgData name="Mashava, Ntshuxeko, (Ms) (s225393816)" userId="b4ce6d80-3d1d-4b5e-80c3-f852773147f3" providerId="ADAL" clId="{95C8236A-E2DC-43DE-9BA4-C54D95E015F2}" dt="2024-05-26T05:36:08.945" v="4584" actId="14100"/>
          <ac:spMkLst>
            <pc:docMk/>
            <pc:sldMk cId="3599608649" sldId="268"/>
            <ac:spMk id="38" creationId="{03D10DEC-9C2B-86C5-984D-53E27EF9288D}"/>
          </ac:spMkLst>
        </pc:spChg>
        <pc:spChg chg="add mod">
          <ac:chgData name="Mashava, Ntshuxeko, (Ms) (s225393816)" userId="b4ce6d80-3d1d-4b5e-80c3-f852773147f3" providerId="ADAL" clId="{95C8236A-E2DC-43DE-9BA4-C54D95E015F2}" dt="2024-05-26T05:35:52.997" v="4581" actId="767"/>
          <ac:spMkLst>
            <pc:docMk/>
            <pc:sldMk cId="3599608649" sldId="268"/>
            <ac:spMk id="39" creationId="{1D106CE4-91FC-DEDC-5B80-50C07FEFD7F8}"/>
          </ac:spMkLst>
        </pc:spChg>
      </pc:sldChg>
      <pc:sldChg chg="addSp delSp modSp mod">
        <pc:chgData name="Mashava, Ntshuxeko, (Ms) (s225393816)" userId="b4ce6d80-3d1d-4b5e-80c3-f852773147f3" providerId="ADAL" clId="{95C8236A-E2DC-43DE-9BA4-C54D95E015F2}" dt="2024-05-26T20:35:07.352" v="9901" actId="1076"/>
        <pc:sldMkLst>
          <pc:docMk/>
          <pc:sldMk cId="1474000197" sldId="269"/>
        </pc:sldMkLst>
        <pc:spChg chg="mod">
          <ac:chgData name="Mashava, Ntshuxeko, (Ms) (s225393816)" userId="b4ce6d80-3d1d-4b5e-80c3-f852773147f3" providerId="ADAL" clId="{95C8236A-E2DC-43DE-9BA4-C54D95E015F2}" dt="2024-05-26T20:32:55.339" v="9889" actId="1076"/>
          <ac:spMkLst>
            <pc:docMk/>
            <pc:sldMk cId="1474000197" sldId="269"/>
            <ac:spMk id="9" creationId="{52CBB16D-FB3A-E913-D228-214A935410BB}"/>
          </ac:spMkLst>
        </pc:spChg>
        <pc:spChg chg="del">
          <ac:chgData name="Mashava, Ntshuxeko, (Ms) (s225393816)" userId="b4ce6d80-3d1d-4b5e-80c3-f852773147f3" providerId="ADAL" clId="{95C8236A-E2DC-43DE-9BA4-C54D95E015F2}" dt="2024-05-26T20:32:41.323" v="9888" actId="478"/>
          <ac:spMkLst>
            <pc:docMk/>
            <pc:sldMk cId="1474000197" sldId="269"/>
            <ac:spMk id="14" creationId="{E8B26333-EB04-2F6B-C631-D4641A80FD87}"/>
          </ac:spMkLst>
        </pc:spChg>
        <pc:spChg chg="mod">
          <ac:chgData name="Mashava, Ntshuxeko, (Ms) (s225393816)" userId="b4ce6d80-3d1d-4b5e-80c3-f852773147f3" providerId="ADAL" clId="{95C8236A-E2DC-43DE-9BA4-C54D95E015F2}" dt="2024-05-26T20:34:53.758" v="9899" actId="14100"/>
          <ac:spMkLst>
            <pc:docMk/>
            <pc:sldMk cId="1474000197" sldId="269"/>
            <ac:spMk id="16" creationId="{EBF3101C-4BEA-5AD3-B1C7-61A27234B8D7}"/>
          </ac:spMkLst>
        </pc:spChg>
        <pc:spChg chg="mod">
          <ac:chgData name="Mashava, Ntshuxeko, (Ms) (s225393816)" userId="b4ce6d80-3d1d-4b5e-80c3-f852773147f3" providerId="ADAL" clId="{95C8236A-E2DC-43DE-9BA4-C54D95E015F2}" dt="2024-05-26T20:35:07.352" v="9901" actId="1076"/>
          <ac:spMkLst>
            <pc:docMk/>
            <pc:sldMk cId="1474000197" sldId="269"/>
            <ac:spMk id="19" creationId="{FBEAAB15-8A3E-0B2A-05C8-9EAFB436F0C2}"/>
          </ac:spMkLst>
        </pc:spChg>
        <pc:spChg chg="mod">
          <ac:chgData name="Mashava, Ntshuxeko, (Ms) (s225393816)" userId="b4ce6d80-3d1d-4b5e-80c3-f852773147f3" providerId="ADAL" clId="{95C8236A-E2DC-43DE-9BA4-C54D95E015F2}" dt="2024-05-26T20:35:02.514" v="9900" actId="1076"/>
          <ac:spMkLst>
            <pc:docMk/>
            <pc:sldMk cId="1474000197" sldId="269"/>
            <ac:spMk id="20" creationId="{49FD521D-8619-51A8-E522-A6BE416CE679}"/>
          </ac:spMkLst>
        </pc:spChg>
        <pc:spChg chg="add mod">
          <ac:chgData name="Mashava, Ntshuxeko, (Ms) (s225393816)" userId="b4ce6d80-3d1d-4b5e-80c3-f852773147f3" providerId="ADAL" clId="{95C8236A-E2DC-43DE-9BA4-C54D95E015F2}" dt="2024-05-26T20:32:57.254" v="9890"/>
          <ac:spMkLst>
            <pc:docMk/>
            <pc:sldMk cId="1474000197" sldId="269"/>
            <ac:spMk id="38" creationId="{71D060E7-9959-0CEA-CACC-F480788879D5}"/>
          </ac:spMkLst>
        </pc:spChg>
        <pc:spChg chg="add mod">
          <ac:chgData name="Mashava, Ntshuxeko, (Ms) (s225393816)" userId="b4ce6d80-3d1d-4b5e-80c3-f852773147f3" providerId="ADAL" clId="{95C8236A-E2DC-43DE-9BA4-C54D95E015F2}" dt="2024-05-26T20:32:57.254" v="9890"/>
          <ac:spMkLst>
            <pc:docMk/>
            <pc:sldMk cId="1474000197" sldId="269"/>
            <ac:spMk id="39" creationId="{3D5B48E2-1BB9-0538-7AB8-B5FF0946C51B}"/>
          </ac:spMkLst>
        </pc:spChg>
        <pc:spChg chg="add mod">
          <ac:chgData name="Mashava, Ntshuxeko, (Ms) (s225393816)" userId="b4ce6d80-3d1d-4b5e-80c3-f852773147f3" providerId="ADAL" clId="{95C8236A-E2DC-43DE-9BA4-C54D95E015F2}" dt="2024-05-26T20:32:57.254" v="9890"/>
          <ac:spMkLst>
            <pc:docMk/>
            <pc:sldMk cId="1474000197" sldId="269"/>
            <ac:spMk id="40" creationId="{88598C53-2DAC-D419-E198-0E68EA86CA28}"/>
          </ac:spMkLst>
        </pc:spChg>
      </pc:sldChg>
      <pc:sldChg chg="addSp delSp modSp mod delAnim modAnim">
        <pc:chgData name="Mashava, Ntshuxeko, (Ms) (s225393816)" userId="b4ce6d80-3d1d-4b5e-80c3-f852773147f3" providerId="ADAL" clId="{95C8236A-E2DC-43DE-9BA4-C54D95E015F2}" dt="2024-05-26T15:59:21.868" v="6188" actId="14100"/>
        <pc:sldMkLst>
          <pc:docMk/>
          <pc:sldMk cId="1339009027" sldId="270"/>
        </pc:sldMkLst>
        <pc:spChg chg="del mod">
          <ac:chgData name="Mashava, Ntshuxeko, (Ms) (s225393816)" userId="b4ce6d80-3d1d-4b5e-80c3-f852773147f3" providerId="ADAL" clId="{95C8236A-E2DC-43DE-9BA4-C54D95E015F2}" dt="2024-05-26T15:59:10.732" v="6185" actId="21"/>
          <ac:spMkLst>
            <pc:docMk/>
            <pc:sldMk cId="1339009027" sldId="270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04:29:25.009" v="3909" actId="21"/>
          <ac:spMkLst>
            <pc:docMk/>
            <pc:sldMk cId="1339009027" sldId="270"/>
            <ac:spMk id="9" creationId="{6B83E69D-7E3D-7ED7-BF16-CB783C120E38}"/>
          </ac:spMkLst>
        </pc:spChg>
        <pc:spChg chg="mod">
          <ac:chgData name="Mashava, Ntshuxeko, (Ms) (s225393816)" userId="b4ce6d80-3d1d-4b5e-80c3-f852773147f3" providerId="ADAL" clId="{95C8236A-E2DC-43DE-9BA4-C54D95E015F2}" dt="2024-05-26T15:58:56.908" v="6181" actId="14100"/>
          <ac:spMkLst>
            <pc:docMk/>
            <pc:sldMk cId="1339009027" sldId="270"/>
            <ac:spMk id="14" creationId="{C7ADFC65-4DB5-372E-0976-BED858779B26}"/>
          </ac:spMkLst>
        </pc:spChg>
        <pc:spChg chg="add del mod">
          <ac:chgData name="Mashava, Ntshuxeko, (Ms) (s225393816)" userId="b4ce6d80-3d1d-4b5e-80c3-f852773147f3" providerId="ADAL" clId="{95C8236A-E2DC-43DE-9BA4-C54D95E015F2}" dt="2024-05-26T04:29:49.022" v="3915"/>
          <ac:spMkLst>
            <pc:docMk/>
            <pc:sldMk cId="1339009027" sldId="270"/>
            <ac:spMk id="19" creationId="{A65B22C3-46B6-BDFE-98D4-2DEB9F321A39}"/>
          </ac:spMkLst>
        </pc:spChg>
        <pc:spChg chg="add del mod">
          <ac:chgData name="Mashava, Ntshuxeko, (Ms) (s225393816)" userId="b4ce6d80-3d1d-4b5e-80c3-f852773147f3" providerId="ADAL" clId="{95C8236A-E2DC-43DE-9BA4-C54D95E015F2}" dt="2024-05-26T04:29:49.023" v="3917"/>
          <ac:spMkLst>
            <pc:docMk/>
            <pc:sldMk cId="1339009027" sldId="270"/>
            <ac:spMk id="20" creationId="{D7E167A6-5754-2888-98B2-F275CEE5FB19}"/>
          </ac:spMkLst>
        </pc:spChg>
        <pc:spChg chg="add mod">
          <ac:chgData name="Mashava, Ntshuxeko, (Ms) (s225393816)" userId="b4ce6d80-3d1d-4b5e-80c3-f852773147f3" providerId="ADAL" clId="{95C8236A-E2DC-43DE-9BA4-C54D95E015F2}" dt="2024-05-26T04:29:47.325" v="3913" actId="1076"/>
          <ac:spMkLst>
            <pc:docMk/>
            <pc:sldMk cId="1339009027" sldId="270"/>
            <ac:spMk id="21" creationId="{5C261F09-D615-E57A-E9DB-FE308B886776}"/>
          </ac:spMkLst>
        </pc:spChg>
        <pc:spChg chg="add del mod">
          <ac:chgData name="Mashava, Ntshuxeko, (Ms) (s225393816)" userId="b4ce6d80-3d1d-4b5e-80c3-f852773147f3" providerId="ADAL" clId="{95C8236A-E2DC-43DE-9BA4-C54D95E015F2}" dt="2024-05-26T04:35:58.535" v="3967"/>
          <ac:spMkLst>
            <pc:docMk/>
            <pc:sldMk cId="1339009027" sldId="270"/>
            <ac:spMk id="22" creationId="{25EDC694-7BCD-2C00-E51C-146EB88A8E83}"/>
          </ac:spMkLst>
        </pc:spChg>
        <pc:spChg chg="add del mod">
          <ac:chgData name="Mashava, Ntshuxeko, (Ms) (s225393816)" userId="b4ce6d80-3d1d-4b5e-80c3-f852773147f3" providerId="ADAL" clId="{95C8236A-E2DC-43DE-9BA4-C54D95E015F2}" dt="2024-05-26T13:10:00.332" v="4605" actId="21"/>
          <ac:spMkLst>
            <pc:docMk/>
            <pc:sldMk cId="1339009027" sldId="270"/>
            <ac:spMk id="23" creationId="{D7AC1EEE-81AB-1231-BFD8-074C9485B3EE}"/>
          </ac:spMkLst>
        </pc:spChg>
        <pc:spChg chg="add del mod">
          <ac:chgData name="Mashava, Ntshuxeko, (Ms) (s225393816)" userId="b4ce6d80-3d1d-4b5e-80c3-f852773147f3" providerId="ADAL" clId="{95C8236A-E2DC-43DE-9BA4-C54D95E015F2}" dt="2024-05-26T13:10:00.347" v="4607"/>
          <ac:spMkLst>
            <pc:docMk/>
            <pc:sldMk cId="1339009027" sldId="270"/>
            <ac:spMk id="24" creationId="{8FDC2AF4-D015-2B08-7F76-E20618F9F9AA}"/>
          </ac:spMkLst>
        </pc:spChg>
        <pc:spChg chg="add del mod">
          <ac:chgData name="Mashava, Ntshuxeko, (Ms) (s225393816)" userId="b4ce6d80-3d1d-4b5e-80c3-f852773147f3" providerId="ADAL" clId="{95C8236A-E2DC-43DE-9BA4-C54D95E015F2}" dt="2024-05-26T13:10:00.347" v="4609"/>
          <ac:spMkLst>
            <pc:docMk/>
            <pc:sldMk cId="1339009027" sldId="270"/>
            <ac:spMk id="25" creationId="{A6DAEA9D-79CF-9C9B-43A2-5D4618DBC0EA}"/>
          </ac:spMkLst>
        </pc:spChg>
        <pc:spChg chg="add mod">
          <ac:chgData name="Mashava, Ntshuxeko, (Ms) (s225393816)" userId="b4ce6d80-3d1d-4b5e-80c3-f852773147f3" providerId="ADAL" clId="{95C8236A-E2DC-43DE-9BA4-C54D95E015F2}" dt="2024-05-26T05:15:30.637" v="4368" actId="1076"/>
          <ac:spMkLst>
            <pc:docMk/>
            <pc:sldMk cId="1339009027" sldId="270"/>
            <ac:spMk id="33" creationId="{5F22498B-4AE7-BF90-B60E-3E49EF14CDD9}"/>
          </ac:spMkLst>
        </pc:spChg>
        <pc:spChg chg="add mod">
          <ac:chgData name="Mashava, Ntshuxeko, (Ms) (s225393816)" userId="b4ce6d80-3d1d-4b5e-80c3-f852773147f3" providerId="ADAL" clId="{95C8236A-E2DC-43DE-9BA4-C54D95E015F2}" dt="2024-05-26T14:22:04.923" v="5353" actId="1076"/>
          <ac:spMkLst>
            <pc:docMk/>
            <pc:sldMk cId="1339009027" sldId="270"/>
            <ac:spMk id="35" creationId="{E058FC01-A7FF-5CF5-B766-8D024CDBC7C1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18.898" v="5594" actId="207"/>
          <ac:spMkLst>
            <pc:docMk/>
            <pc:sldMk cId="1339009027" sldId="270"/>
            <ac:spMk id="37" creationId="{5AFD6715-237A-3FAA-204A-1BDE1DD8A001}"/>
          </ac:spMkLst>
        </pc:spChg>
        <pc:spChg chg="add mod">
          <ac:chgData name="Mashava, Ntshuxeko, (Ms) (s225393816)" userId="b4ce6d80-3d1d-4b5e-80c3-f852773147f3" providerId="ADAL" clId="{95C8236A-E2DC-43DE-9BA4-C54D95E015F2}" dt="2024-05-26T13:13:58.625" v="4626"/>
          <ac:spMkLst>
            <pc:docMk/>
            <pc:sldMk cId="1339009027" sldId="270"/>
            <ac:spMk id="38" creationId="{8C037DC2-4D71-4DD7-4579-A1676972B3FA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18.898" v="5594" actId="207"/>
          <ac:spMkLst>
            <pc:docMk/>
            <pc:sldMk cId="1339009027" sldId="270"/>
            <ac:spMk id="39" creationId="{67CCED3A-6D43-8417-15F4-9BF283D5AE75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18.898" v="5594" actId="207"/>
          <ac:spMkLst>
            <pc:docMk/>
            <pc:sldMk cId="1339009027" sldId="270"/>
            <ac:spMk id="41" creationId="{31667E4F-9C85-2AC9-12B7-64B067DD052D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18.898" v="5594" actId="207"/>
          <ac:spMkLst>
            <pc:docMk/>
            <pc:sldMk cId="1339009027" sldId="270"/>
            <ac:spMk id="43" creationId="{04495759-1E7C-2D41-C9B9-DE9DE951E94E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33.742" v="5595" actId="207"/>
          <ac:spMkLst>
            <pc:docMk/>
            <pc:sldMk cId="1339009027" sldId="270"/>
            <ac:spMk id="45" creationId="{7C64F798-4563-7EA5-9559-2550C6656639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33.742" v="5595" actId="207"/>
          <ac:spMkLst>
            <pc:docMk/>
            <pc:sldMk cId="1339009027" sldId="270"/>
            <ac:spMk id="47" creationId="{EA637B69-A5ED-D603-9C34-1363D07D8041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33.742" v="5595" actId="207"/>
          <ac:spMkLst>
            <pc:docMk/>
            <pc:sldMk cId="1339009027" sldId="270"/>
            <ac:spMk id="49" creationId="{E66D64DE-ACC7-9D64-63C0-6DD23ACF3F7C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33.742" v="5595" actId="207"/>
          <ac:spMkLst>
            <pc:docMk/>
            <pc:sldMk cId="1339009027" sldId="270"/>
            <ac:spMk id="51" creationId="{DD4685BF-FD3F-0934-2C5C-E2E43AD9A9A9}"/>
          </ac:spMkLst>
        </pc:spChg>
        <pc:spChg chg="add mod">
          <ac:chgData name="Mashava, Ntshuxeko, (Ms) (s225393816)" userId="b4ce6d80-3d1d-4b5e-80c3-f852773147f3" providerId="ADAL" clId="{95C8236A-E2DC-43DE-9BA4-C54D95E015F2}" dt="2024-05-26T14:45:33.742" v="5595" actId="207"/>
          <ac:spMkLst>
            <pc:docMk/>
            <pc:sldMk cId="1339009027" sldId="270"/>
            <ac:spMk id="53" creationId="{BDCD23E4-7C44-2013-9929-F166D1903F04}"/>
          </ac:spMkLst>
        </pc:spChg>
        <pc:spChg chg="mod">
          <ac:chgData name="Mashava, Ntshuxeko, (Ms) (s225393816)" userId="b4ce6d80-3d1d-4b5e-80c3-f852773147f3" providerId="ADAL" clId="{95C8236A-E2DC-43DE-9BA4-C54D95E015F2}" dt="2024-05-26T05:14:55.279" v="4362" actId="21"/>
          <ac:spMkLst>
            <pc:docMk/>
            <pc:sldMk cId="1339009027" sldId="270"/>
            <ac:spMk id="54" creationId="{C382F1F0-AE96-618B-5FF4-E10E88C9E429}"/>
          </ac:spMkLst>
        </pc:spChg>
        <pc:spChg chg="mod">
          <ac:chgData name="Mashava, Ntshuxeko, (Ms) (s225393816)" userId="b4ce6d80-3d1d-4b5e-80c3-f852773147f3" providerId="ADAL" clId="{95C8236A-E2DC-43DE-9BA4-C54D95E015F2}" dt="2024-05-26T14:45:45.368" v="5596" actId="1076"/>
          <ac:spMkLst>
            <pc:docMk/>
            <pc:sldMk cId="1339009027" sldId="270"/>
            <ac:spMk id="59" creationId="{79636BF9-AFC0-A939-75C0-F9961E895D66}"/>
          </ac:spMkLst>
        </pc:spChg>
        <pc:spChg chg="add mod">
          <ac:chgData name="Mashava, Ntshuxeko, (Ms) (s225393816)" userId="b4ce6d80-3d1d-4b5e-80c3-f852773147f3" providerId="ADAL" clId="{95C8236A-E2DC-43DE-9BA4-C54D95E015F2}" dt="2024-05-26T13:17:16.412" v="4664" actId="255"/>
          <ac:spMkLst>
            <pc:docMk/>
            <pc:sldMk cId="1339009027" sldId="270"/>
            <ac:spMk id="63" creationId="{FF2E9FCD-7B14-B4DF-A396-7683CAE9B058}"/>
          </ac:spMkLst>
        </pc:spChg>
        <pc:spChg chg="add mod">
          <ac:chgData name="Mashava, Ntshuxeko, (Ms) (s225393816)" userId="b4ce6d80-3d1d-4b5e-80c3-f852773147f3" providerId="ADAL" clId="{95C8236A-E2DC-43DE-9BA4-C54D95E015F2}" dt="2024-05-26T15:59:02.028" v="6182" actId="1076"/>
          <ac:spMkLst>
            <pc:docMk/>
            <pc:sldMk cId="1339009027" sldId="270"/>
            <ac:spMk id="65" creationId="{3527E315-A081-3718-ADFB-2B94020486C9}"/>
          </ac:spMkLst>
        </pc:spChg>
        <pc:spChg chg="add mod">
          <ac:chgData name="Mashava, Ntshuxeko, (Ms) (s225393816)" userId="b4ce6d80-3d1d-4b5e-80c3-f852773147f3" providerId="ADAL" clId="{95C8236A-E2DC-43DE-9BA4-C54D95E015F2}" dt="2024-05-26T15:59:21.868" v="6188" actId="14100"/>
          <ac:spMkLst>
            <pc:docMk/>
            <pc:sldMk cId="1339009027" sldId="270"/>
            <ac:spMk id="67" creationId="{17039C81-EA80-89E3-BC22-ED2E2275091F}"/>
          </ac:spMkLst>
        </pc:spChg>
        <pc:spChg chg="add mod">
          <ac:chgData name="Mashava, Ntshuxeko, (Ms) (s225393816)" userId="b4ce6d80-3d1d-4b5e-80c3-f852773147f3" providerId="ADAL" clId="{95C8236A-E2DC-43DE-9BA4-C54D95E015F2}" dt="2024-05-26T15:59:18.429" v="6187" actId="1076"/>
          <ac:spMkLst>
            <pc:docMk/>
            <pc:sldMk cId="1339009027" sldId="270"/>
            <ac:spMk id="68" creationId="{E0F06B3D-A992-9024-688B-BFEA903C51C4}"/>
          </ac:spMkLst>
        </pc:spChg>
        <pc:picChg chg="add mod">
          <ac:chgData name="Mashava, Ntshuxeko, (Ms) (s225393816)" userId="b4ce6d80-3d1d-4b5e-80c3-f852773147f3" providerId="ADAL" clId="{95C8236A-E2DC-43DE-9BA4-C54D95E015F2}" dt="2024-05-26T04:36:25.079" v="3969" actId="1076"/>
          <ac:picMkLst>
            <pc:docMk/>
            <pc:sldMk cId="1339009027" sldId="270"/>
            <ac:picMk id="26" creationId="{32FD6890-CA4E-5345-BD42-8AC37D27C950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10:05.081" v="4610" actId="1076"/>
          <ac:picMkLst>
            <pc:docMk/>
            <pc:sldMk cId="1339009027" sldId="270"/>
            <ac:picMk id="29" creationId="{1C43E1DF-8955-2641-C2AE-684B1703F86A}"/>
          </ac:picMkLst>
        </pc:picChg>
        <pc:picChg chg="add mod">
          <ac:chgData name="Mashava, Ntshuxeko, (Ms) (s225393816)" userId="b4ce6d80-3d1d-4b5e-80c3-f852773147f3" providerId="ADAL" clId="{95C8236A-E2DC-43DE-9BA4-C54D95E015F2}" dt="2024-05-26T04:39:41.295" v="3980" actId="1076"/>
          <ac:picMkLst>
            <pc:docMk/>
            <pc:sldMk cId="1339009027" sldId="270"/>
            <ac:picMk id="31" creationId="{504E6C94-26CC-B8D5-0681-E9FF6DA99C4B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22:26.952" v="5356"/>
          <ac:picMkLst>
            <pc:docMk/>
            <pc:sldMk cId="1339009027" sldId="270"/>
            <ac:picMk id="66" creationId="{2DEF6466-135D-E48F-F389-DC89CC892772}"/>
          </ac:picMkLst>
        </pc:picChg>
      </pc:sldChg>
      <pc:sldChg chg="addSp delSp modSp mod modAnim">
        <pc:chgData name="Mashava, Ntshuxeko, (Ms) (s225393816)" userId="b4ce6d80-3d1d-4b5e-80c3-f852773147f3" providerId="ADAL" clId="{95C8236A-E2DC-43DE-9BA4-C54D95E015F2}" dt="2024-05-26T15:56:52.253" v="6153" actId="1076"/>
        <pc:sldMkLst>
          <pc:docMk/>
          <pc:sldMk cId="2158616725" sldId="271"/>
        </pc:sldMkLst>
        <pc:spChg chg="del mod">
          <ac:chgData name="Mashava, Ntshuxeko, (Ms) (s225393816)" userId="b4ce6d80-3d1d-4b5e-80c3-f852773147f3" providerId="ADAL" clId="{95C8236A-E2DC-43DE-9BA4-C54D95E015F2}" dt="2024-05-26T15:56:42.540" v="6150" actId="21"/>
          <ac:spMkLst>
            <pc:docMk/>
            <pc:sldMk cId="2158616725" sldId="271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4:16:04.215" v="5314" actId="1076"/>
          <ac:spMkLst>
            <pc:docMk/>
            <pc:sldMk cId="2158616725" sldId="271"/>
            <ac:spMk id="23" creationId="{1AE9070C-A2E3-CD0B-1996-5CAD945BC973}"/>
          </ac:spMkLst>
        </pc:spChg>
        <pc:spChg chg="mod">
          <ac:chgData name="Mashava, Ntshuxeko, (Ms) (s225393816)" userId="b4ce6d80-3d1d-4b5e-80c3-f852773147f3" providerId="ADAL" clId="{95C8236A-E2DC-43DE-9BA4-C54D95E015F2}" dt="2024-05-26T14:16:24.137" v="5317" actId="1076"/>
          <ac:spMkLst>
            <pc:docMk/>
            <pc:sldMk cId="2158616725" sldId="271"/>
            <ac:spMk id="26" creationId="{656B6F6C-EFE9-56C4-D43D-DBF0C67D2BB6}"/>
          </ac:spMkLst>
        </pc:spChg>
        <pc:spChg chg="mod">
          <ac:chgData name="Mashava, Ntshuxeko, (Ms) (s225393816)" userId="b4ce6d80-3d1d-4b5e-80c3-f852773147f3" providerId="ADAL" clId="{95C8236A-E2DC-43DE-9BA4-C54D95E015F2}" dt="2024-05-26T14:16:28.310" v="5318" actId="1076"/>
          <ac:spMkLst>
            <pc:docMk/>
            <pc:sldMk cId="2158616725" sldId="271"/>
            <ac:spMk id="28" creationId="{0E6ACC32-7393-EE20-D92C-77CC271B5507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06.279" v="5339" actId="1076"/>
          <ac:spMkLst>
            <pc:docMk/>
            <pc:sldMk cId="2158616725" sldId="271"/>
            <ac:spMk id="33" creationId="{94E4E10C-E093-2ACF-D05E-18CA478D1CAE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11.090" v="5340" actId="1076"/>
          <ac:spMkLst>
            <pc:docMk/>
            <pc:sldMk cId="2158616725" sldId="271"/>
            <ac:spMk id="34" creationId="{975394AD-DEF1-8B1F-3E65-2DD6ABA685DC}"/>
          </ac:spMkLst>
        </pc:spChg>
        <pc:spChg chg="mod">
          <ac:chgData name="Mashava, Ntshuxeko, (Ms) (s225393816)" userId="b4ce6d80-3d1d-4b5e-80c3-f852773147f3" providerId="ADAL" clId="{95C8236A-E2DC-43DE-9BA4-C54D95E015F2}" dt="2024-05-26T14:19:41.650" v="5347" actId="1076"/>
          <ac:spMkLst>
            <pc:docMk/>
            <pc:sldMk cId="2158616725" sldId="271"/>
            <ac:spMk id="35" creationId="{F88B8B4F-FB03-E9B2-FD97-A097BCC7C783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15.640" v="5341" actId="1076"/>
          <ac:spMkLst>
            <pc:docMk/>
            <pc:sldMk cId="2158616725" sldId="271"/>
            <ac:spMk id="36" creationId="{763564D7-4896-DB1F-447E-C185921966F3}"/>
          </ac:spMkLst>
        </pc:spChg>
        <pc:spChg chg="mod">
          <ac:chgData name="Mashava, Ntshuxeko, (Ms) (s225393816)" userId="b4ce6d80-3d1d-4b5e-80c3-f852773147f3" providerId="ADAL" clId="{95C8236A-E2DC-43DE-9BA4-C54D95E015F2}" dt="2024-05-26T14:19:45.721" v="5348" actId="1076"/>
          <ac:spMkLst>
            <pc:docMk/>
            <pc:sldMk cId="2158616725" sldId="271"/>
            <ac:spMk id="37" creationId="{3C0A5E4A-5B4D-73B6-0FC2-151F930230FB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24.484" v="5343" actId="1076"/>
          <ac:spMkLst>
            <pc:docMk/>
            <pc:sldMk cId="2158616725" sldId="271"/>
            <ac:spMk id="38" creationId="{FC8E6C41-58F7-EE17-8BBD-A50F69A159B7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36.042" v="5345" actId="1076"/>
          <ac:spMkLst>
            <pc:docMk/>
            <pc:sldMk cId="2158616725" sldId="271"/>
            <ac:spMk id="39" creationId="{05DBDA24-772D-30D8-0D70-E2C110A3F8DE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19.343" v="5342" actId="1076"/>
          <ac:spMkLst>
            <pc:docMk/>
            <pc:sldMk cId="2158616725" sldId="271"/>
            <ac:spMk id="40" creationId="{F1D65D01-3FE8-BE08-BE8B-7596597D13CE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28.424" v="5344" actId="1076"/>
          <ac:spMkLst>
            <pc:docMk/>
            <pc:sldMk cId="2158616725" sldId="271"/>
            <ac:spMk id="41" creationId="{1379AC76-515D-E237-9B5B-C97473154DC0}"/>
          </ac:spMkLst>
        </pc:spChg>
        <pc:spChg chg="add mod">
          <ac:chgData name="Mashava, Ntshuxeko, (Ms) (s225393816)" userId="b4ce6d80-3d1d-4b5e-80c3-f852773147f3" providerId="ADAL" clId="{95C8236A-E2DC-43DE-9BA4-C54D95E015F2}" dt="2024-05-26T14:19:39.512" v="5346" actId="1076"/>
          <ac:spMkLst>
            <pc:docMk/>
            <pc:sldMk cId="2158616725" sldId="271"/>
            <ac:spMk id="42" creationId="{94905B34-57C7-5DF6-6E38-014EB20AD80B}"/>
          </ac:spMkLst>
        </pc:spChg>
        <pc:spChg chg="add mod">
          <ac:chgData name="Mashava, Ntshuxeko, (Ms) (s225393816)" userId="b4ce6d80-3d1d-4b5e-80c3-f852773147f3" providerId="ADAL" clId="{95C8236A-E2DC-43DE-9BA4-C54D95E015F2}" dt="2024-05-26T14:21:21.167" v="5352" actId="1076"/>
          <ac:spMkLst>
            <pc:docMk/>
            <pc:sldMk cId="2158616725" sldId="271"/>
            <ac:spMk id="43" creationId="{9CF21576-12FC-5F87-DF8A-A36F1CDE21A7}"/>
          </ac:spMkLst>
        </pc:spChg>
        <pc:spChg chg="add mod">
          <ac:chgData name="Mashava, Ntshuxeko, (Ms) (s225393816)" userId="b4ce6d80-3d1d-4b5e-80c3-f852773147f3" providerId="ADAL" clId="{95C8236A-E2DC-43DE-9BA4-C54D95E015F2}" dt="2024-05-26T15:56:44.885" v="6151" actId="1076"/>
          <ac:spMkLst>
            <pc:docMk/>
            <pc:sldMk cId="2158616725" sldId="271"/>
            <ac:spMk id="45" creationId="{78114711-6263-B0E0-C330-2BB6B2D3D5C3}"/>
          </ac:spMkLst>
        </pc:spChg>
        <pc:spChg chg="add mod">
          <ac:chgData name="Mashava, Ntshuxeko, (Ms) (s225393816)" userId="b4ce6d80-3d1d-4b5e-80c3-f852773147f3" providerId="ADAL" clId="{95C8236A-E2DC-43DE-9BA4-C54D95E015F2}" dt="2024-05-26T15:56:52.253" v="6153" actId="1076"/>
          <ac:spMkLst>
            <pc:docMk/>
            <pc:sldMk cId="2158616725" sldId="271"/>
            <ac:spMk id="46" creationId="{E0F06B3D-A992-9024-688B-BFEA903C51C4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4:19:00.578" v="5338" actId="21"/>
          <ac:graphicFrameMkLst>
            <pc:docMk/>
            <pc:sldMk cId="2158616725" sldId="271"/>
            <ac:graphicFrameMk id="9" creationId="{6D83531D-DAB2-8328-B0F0-4DA5B617580D}"/>
          </ac:graphicFrameMkLst>
        </pc:graphicFrameChg>
        <pc:picChg chg="mod">
          <ac:chgData name="Mashava, Ntshuxeko, (Ms) (s225393816)" userId="b4ce6d80-3d1d-4b5e-80c3-f852773147f3" providerId="ADAL" clId="{95C8236A-E2DC-43DE-9BA4-C54D95E015F2}" dt="2024-05-26T14:16:40.181" v="5320" actId="1076"/>
          <ac:picMkLst>
            <pc:docMk/>
            <pc:sldMk cId="2158616725" sldId="271"/>
            <ac:picMk id="29" creationId="{8594B04F-174B-E262-1A73-F71F0B2682FB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22:49.186" v="5360" actId="1076"/>
          <ac:picMkLst>
            <pc:docMk/>
            <pc:sldMk cId="2158616725" sldId="271"/>
            <ac:picMk id="44" creationId="{442A0105-7890-1F6E-9FF9-EF6E60600148}"/>
          </ac:picMkLst>
        </pc:picChg>
      </pc:sldChg>
      <pc:sldChg chg="addSp delSp modSp mod modAnim">
        <pc:chgData name="Mashava, Ntshuxeko, (Ms) (s225393816)" userId="b4ce6d80-3d1d-4b5e-80c3-f852773147f3" providerId="ADAL" clId="{95C8236A-E2DC-43DE-9BA4-C54D95E015F2}" dt="2024-05-26T15:55:43.890" v="6139" actId="1076"/>
        <pc:sldMkLst>
          <pc:docMk/>
          <pc:sldMk cId="1764792435" sldId="272"/>
        </pc:sldMkLst>
        <pc:spChg chg="del">
          <ac:chgData name="Mashava, Ntshuxeko, (Ms) (s225393816)" userId="b4ce6d80-3d1d-4b5e-80c3-f852773147f3" providerId="ADAL" clId="{95C8236A-E2DC-43DE-9BA4-C54D95E015F2}" dt="2024-05-26T15:55:27.108" v="6135" actId="21"/>
          <ac:spMkLst>
            <pc:docMk/>
            <pc:sldMk cId="1764792435" sldId="272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4:53:42.092" v="5622" actId="20577"/>
          <ac:spMkLst>
            <pc:docMk/>
            <pc:sldMk cId="1764792435" sldId="272"/>
            <ac:spMk id="27" creationId="{4ADAF9B0-C58B-03C4-2028-3F20D71DF2FF}"/>
          </ac:spMkLst>
        </pc:spChg>
        <pc:spChg chg="mod">
          <ac:chgData name="Mashava, Ntshuxeko, (Ms) (s225393816)" userId="b4ce6d80-3d1d-4b5e-80c3-f852773147f3" providerId="ADAL" clId="{95C8236A-E2DC-43DE-9BA4-C54D95E015F2}" dt="2024-05-26T15:03:58.378" v="5791" actId="20577"/>
          <ac:spMkLst>
            <pc:docMk/>
            <pc:sldMk cId="1764792435" sldId="272"/>
            <ac:spMk id="34" creationId="{91534789-7A85-EE96-EC22-18B5921208E2}"/>
          </ac:spMkLst>
        </pc:spChg>
        <pc:spChg chg="add mod">
          <ac:chgData name="Mashava, Ntshuxeko, (Ms) (s225393816)" userId="b4ce6d80-3d1d-4b5e-80c3-f852773147f3" providerId="ADAL" clId="{95C8236A-E2DC-43DE-9BA4-C54D95E015F2}" dt="2024-05-26T15:55:29.276" v="6136" actId="1076"/>
          <ac:spMkLst>
            <pc:docMk/>
            <pc:sldMk cId="1764792435" sldId="272"/>
            <ac:spMk id="43" creationId="{4BD74C42-1B71-7FFD-3E9B-1D5F620A5224}"/>
          </ac:spMkLst>
        </pc:spChg>
        <pc:spChg chg="add mod">
          <ac:chgData name="Mashava, Ntshuxeko, (Ms) (s225393816)" userId="b4ce6d80-3d1d-4b5e-80c3-f852773147f3" providerId="ADAL" clId="{95C8236A-E2DC-43DE-9BA4-C54D95E015F2}" dt="2024-05-26T15:55:43.890" v="6139" actId="1076"/>
          <ac:spMkLst>
            <pc:docMk/>
            <pc:sldMk cId="1764792435" sldId="272"/>
            <ac:spMk id="44" creationId="{E0F06B3D-A992-9024-688B-BFEA903C51C4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4:58:43.412" v="5723" actId="20577"/>
          <ac:graphicFrameMkLst>
            <pc:docMk/>
            <pc:sldMk cId="1764792435" sldId="272"/>
            <ac:graphicFrameMk id="40" creationId="{585FD012-FCF2-3CD6-6EF4-66DEA0BDB2CF}"/>
          </ac:graphicFrameMkLst>
        </pc:graphicFrameChg>
      </pc:sldChg>
      <pc:sldChg chg="addSp delSp modSp mod modAnim">
        <pc:chgData name="Mashava, Ntshuxeko, (Ms) (s225393816)" userId="b4ce6d80-3d1d-4b5e-80c3-f852773147f3" providerId="ADAL" clId="{95C8236A-E2DC-43DE-9BA4-C54D95E015F2}" dt="2024-05-26T15:56:22.825" v="6146" actId="1076"/>
        <pc:sldMkLst>
          <pc:docMk/>
          <pc:sldMk cId="2084905188" sldId="273"/>
        </pc:sldMkLst>
        <pc:spChg chg="del mod">
          <ac:chgData name="Mashava, Ntshuxeko, (Ms) (s225393816)" userId="b4ce6d80-3d1d-4b5e-80c3-f852773147f3" providerId="ADAL" clId="{95C8236A-E2DC-43DE-9BA4-C54D95E015F2}" dt="2024-05-26T15:56:14.413" v="6143" actId="21"/>
          <ac:spMkLst>
            <pc:docMk/>
            <pc:sldMk cId="2084905188" sldId="273"/>
            <ac:spMk id="4" creationId="{E0F06B3D-A992-9024-688B-BFEA903C51C4}"/>
          </ac:spMkLst>
        </pc:spChg>
        <pc:spChg chg="del">
          <ac:chgData name="Mashava, Ntshuxeko, (Ms) (s225393816)" userId="b4ce6d80-3d1d-4b5e-80c3-f852773147f3" providerId="ADAL" clId="{95C8236A-E2DC-43DE-9BA4-C54D95E015F2}" dt="2024-05-26T14:46:50.883" v="5598" actId="21"/>
          <ac:spMkLst>
            <pc:docMk/>
            <pc:sldMk cId="2084905188" sldId="273"/>
            <ac:spMk id="16" creationId="{754542AA-54BE-405A-D62E-B929FD51A1C5}"/>
          </ac:spMkLst>
        </pc:spChg>
        <pc:spChg chg="del">
          <ac:chgData name="Mashava, Ntshuxeko, (Ms) (s225393816)" userId="b4ce6d80-3d1d-4b5e-80c3-f852773147f3" providerId="ADAL" clId="{95C8236A-E2DC-43DE-9BA4-C54D95E015F2}" dt="2024-05-26T14:47:21.562" v="5602" actId="21"/>
          <ac:spMkLst>
            <pc:docMk/>
            <pc:sldMk cId="2084905188" sldId="273"/>
            <ac:spMk id="19" creationId="{4A4F56D9-BE35-E54E-919B-4F0E37EB9B2C}"/>
          </ac:spMkLst>
        </pc:spChg>
        <pc:spChg chg="del">
          <ac:chgData name="Mashava, Ntshuxeko, (Ms) (s225393816)" userId="b4ce6d80-3d1d-4b5e-80c3-f852773147f3" providerId="ADAL" clId="{95C8236A-E2DC-43DE-9BA4-C54D95E015F2}" dt="2024-05-26T14:47:21.562" v="5602" actId="21"/>
          <ac:spMkLst>
            <pc:docMk/>
            <pc:sldMk cId="2084905188" sldId="273"/>
            <ac:spMk id="21" creationId="{6BCC09F8-6AAF-F077-8AD1-CCE71D9749C7}"/>
          </ac:spMkLst>
        </pc:spChg>
        <pc:spChg chg="del">
          <ac:chgData name="Mashava, Ntshuxeko, (Ms) (s225393816)" userId="b4ce6d80-3d1d-4b5e-80c3-f852773147f3" providerId="ADAL" clId="{95C8236A-E2DC-43DE-9BA4-C54D95E015F2}" dt="2024-05-26T14:47:04.331" v="5600" actId="21"/>
          <ac:spMkLst>
            <pc:docMk/>
            <pc:sldMk cId="2084905188" sldId="273"/>
            <ac:spMk id="22" creationId="{52D24F04-C7CA-3FA9-2BA5-2E095B449B50}"/>
          </ac:spMkLst>
        </pc:spChg>
        <pc:spChg chg="del">
          <ac:chgData name="Mashava, Ntshuxeko, (Ms) (s225393816)" userId="b4ce6d80-3d1d-4b5e-80c3-f852773147f3" providerId="ADAL" clId="{95C8236A-E2DC-43DE-9BA4-C54D95E015F2}" dt="2024-05-26T14:47:21.562" v="5602" actId="21"/>
          <ac:spMkLst>
            <pc:docMk/>
            <pc:sldMk cId="2084905188" sldId="273"/>
            <ac:spMk id="24" creationId="{61C493E3-B82F-9F63-E842-32B047571A46}"/>
          </ac:spMkLst>
        </pc:spChg>
        <pc:spChg chg="del">
          <ac:chgData name="Mashava, Ntshuxeko, (Ms) (s225393816)" userId="b4ce6d80-3d1d-4b5e-80c3-f852773147f3" providerId="ADAL" clId="{95C8236A-E2DC-43DE-9BA4-C54D95E015F2}" dt="2024-05-26T14:47:21.562" v="5602" actId="21"/>
          <ac:spMkLst>
            <pc:docMk/>
            <pc:sldMk cId="2084905188" sldId="273"/>
            <ac:spMk id="30" creationId="{E3890488-A197-62BF-964C-DD1AF6D59059}"/>
          </ac:spMkLst>
        </pc:spChg>
        <pc:spChg chg="del mod">
          <ac:chgData name="Mashava, Ntshuxeko, (Ms) (s225393816)" userId="b4ce6d80-3d1d-4b5e-80c3-f852773147f3" providerId="ADAL" clId="{95C8236A-E2DC-43DE-9BA4-C54D95E015F2}" dt="2024-05-26T14:25:22.355" v="5383" actId="21"/>
          <ac:spMkLst>
            <pc:docMk/>
            <pc:sldMk cId="2084905188" sldId="273"/>
            <ac:spMk id="33" creationId="{5D267C5A-8801-8283-3684-FE276ABE889C}"/>
          </ac:spMkLst>
        </pc:spChg>
        <pc:spChg chg="del mod">
          <ac:chgData name="Mashava, Ntshuxeko, (Ms) (s225393816)" userId="b4ce6d80-3d1d-4b5e-80c3-f852773147f3" providerId="ADAL" clId="{95C8236A-E2DC-43DE-9BA4-C54D95E015F2}" dt="2024-05-26T14:25:43.428" v="5386" actId="21"/>
          <ac:spMkLst>
            <pc:docMk/>
            <pc:sldMk cId="2084905188" sldId="273"/>
            <ac:spMk id="34" creationId="{173371FE-83A2-9145-8566-F045C48F0693}"/>
          </ac:spMkLst>
        </pc:spChg>
        <pc:spChg chg="add mod">
          <ac:chgData name="Mashava, Ntshuxeko, (Ms) (s225393816)" userId="b4ce6d80-3d1d-4b5e-80c3-f852773147f3" providerId="ADAL" clId="{95C8236A-E2DC-43DE-9BA4-C54D95E015F2}" dt="2024-05-26T14:25:39.477" v="5385" actId="1076"/>
          <ac:spMkLst>
            <pc:docMk/>
            <pc:sldMk cId="2084905188" sldId="273"/>
            <ac:spMk id="42" creationId="{5D267C5A-8801-8283-3684-FE276ABE889C}"/>
          </ac:spMkLst>
        </pc:spChg>
        <pc:spChg chg="add mod">
          <ac:chgData name="Mashava, Ntshuxeko, (Ms) (s225393816)" userId="b4ce6d80-3d1d-4b5e-80c3-f852773147f3" providerId="ADAL" clId="{95C8236A-E2DC-43DE-9BA4-C54D95E015F2}" dt="2024-05-26T14:27:10.064" v="5406" actId="1076"/>
          <ac:spMkLst>
            <pc:docMk/>
            <pc:sldMk cId="2084905188" sldId="273"/>
            <ac:spMk id="43" creationId="{173371FE-83A2-9145-8566-F045C48F0693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18.836" v="5391" actId="207"/>
          <ac:spMkLst>
            <pc:docMk/>
            <pc:sldMk cId="2084905188" sldId="273"/>
            <ac:spMk id="44" creationId="{4491BC9B-8B6C-0DF1-7FCC-1B88AA5C3578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40.224" v="5397" actId="1076"/>
          <ac:spMkLst>
            <pc:docMk/>
            <pc:sldMk cId="2084905188" sldId="273"/>
            <ac:spMk id="45" creationId="{63FDF6D5-5F03-1D01-045C-60A62BDB4195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36.849" v="5396" actId="1076"/>
          <ac:spMkLst>
            <pc:docMk/>
            <pc:sldMk cId="2084905188" sldId="273"/>
            <ac:spMk id="46" creationId="{1A8E0B89-14EC-02A2-C8E1-691AE462FBE6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30.725" v="5395" actId="1076"/>
          <ac:spMkLst>
            <pc:docMk/>
            <pc:sldMk cId="2084905188" sldId="273"/>
            <ac:spMk id="47" creationId="{262F196A-0ADB-F02F-71FE-D7BEC2707A3D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49.507" v="5399" actId="1076"/>
          <ac:spMkLst>
            <pc:docMk/>
            <pc:sldMk cId="2084905188" sldId="273"/>
            <ac:spMk id="48" creationId="{6866AEC9-2CA1-5AD8-18F4-9328083AB2CF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54.400" v="5401" actId="1076"/>
          <ac:spMkLst>
            <pc:docMk/>
            <pc:sldMk cId="2084905188" sldId="273"/>
            <ac:spMk id="49" creationId="{E7D3FE10-C6D2-F33B-C3A9-D02599CD74BD}"/>
          </ac:spMkLst>
        </pc:spChg>
        <pc:spChg chg="add mod">
          <ac:chgData name="Mashava, Ntshuxeko, (Ms) (s225393816)" userId="b4ce6d80-3d1d-4b5e-80c3-f852773147f3" providerId="ADAL" clId="{95C8236A-E2DC-43DE-9BA4-C54D95E015F2}" dt="2024-05-26T14:26:59.783" v="5403" actId="1076"/>
          <ac:spMkLst>
            <pc:docMk/>
            <pc:sldMk cId="2084905188" sldId="273"/>
            <ac:spMk id="50" creationId="{22752E76-9F0A-F60D-4828-B70BFDAED8C6}"/>
          </ac:spMkLst>
        </pc:spChg>
        <pc:spChg chg="add mod">
          <ac:chgData name="Mashava, Ntshuxeko, (Ms) (s225393816)" userId="b4ce6d80-3d1d-4b5e-80c3-f852773147f3" providerId="ADAL" clId="{95C8236A-E2DC-43DE-9BA4-C54D95E015F2}" dt="2024-05-26T14:27:05.572" v="5405" actId="1076"/>
          <ac:spMkLst>
            <pc:docMk/>
            <pc:sldMk cId="2084905188" sldId="273"/>
            <ac:spMk id="51" creationId="{FC6B22C3-CF3E-4B38-E78A-7705B67F2910}"/>
          </ac:spMkLst>
        </pc:spChg>
        <pc:spChg chg="add mod">
          <ac:chgData name="Mashava, Ntshuxeko, (Ms) (s225393816)" userId="b4ce6d80-3d1d-4b5e-80c3-f852773147f3" providerId="ADAL" clId="{95C8236A-E2DC-43DE-9BA4-C54D95E015F2}" dt="2024-05-26T15:56:16.256" v="6144" actId="1076"/>
          <ac:spMkLst>
            <pc:docMk/>
            <pc:sldMk cId="2084905188" sldId="273"/>
            <ac:spMk id="52" creationId="{3BB9914B-6709-8740-C9ED-BD45A42E24EC}"/>
          </ac:spMkLst>
        </pc:spChg>
        <pc:spChg chg="add mod">
          <ac:chgData name="Mashava, Ntshuxeko, (Ms) (s225393816)" userId="b4ce6d80-3d1d-4b5e-80c3-f852773147f3" providerId="ADAL" clId="{95C8236A-E2DC-43DE-9BA4-C54D95E015F2}" dt="2024-05-26T15:56:22.825" v="6146" actId="1076"/>
          <ac:spMkLst>
            <pc:docMk/>
            <pc:sldMk cId="2084905188" sldId="273"/>
            <ac:spMk id="53" creationId="{E0F06B3D-A992-9024-688B-BFEA903C51C4}"/>
          </ac:spMkLst>
        </pc:spChg>
        <pc:graphicFrameChg chg="del mod">
          <ac:chgData name="Mashava, Ntshuxeko, (Ms) (s225393816)" userId="b4ce6d80-3d1d-4b5e-80c3-f852773147f3" providerId="ADAL" clId="{95C8236A-E2DC-43DE-9BA4-C54D95E015F2}" dt="2024-05-26T14:24:23.433" v="5366" actId="478"/>
          <ac:graphicFrameMkLst>
            <pc:docMk/>
            <pc:sldMk cId="2084905188" sldId="273"/>
            <ac:graphicFrameMk id="9" creationId="{6D83531D-DAB2-8328-B0F0-4DA5B617580D}"/>
          </ac:graphicFrameMkLst>
        </pc:graphicFrameChg>
        <pc:graphicFrameChg chg="add mod modGraphic">
          <ac:chgData name="Mashava, Ntshuxeko, (Ms) (s225393816)" userId="b4ce6d80-3d1d-4b5e-80c3-f852773147f3" providerId="ADAL" clId="{95C8236A-E2DC-43DE-9BA4-C54D95E015F2}" dt="2024-05-26T14:25:12.630" v="5380" actId="20577"/>
          <ac:graphicFrameMkLst>
            <pc:docMk/>
            <pc:sldMk cId="2084905188" sldId="273"/>
            <ac:graphicFrameMk id="41" creationId="{5A921550-A0BB-5A95-87D0-DA619C65164B}"/>
          </ac:graphicFrameMkLst>
        </pc:graphicFrameChg>
      </pc:sldChg>
      <pc:sldChg chg="addSp delSp modSp mod">
        <pc:chgData name="Mashava, Ntshuxeko, (Ms) (s225393816)" userId="b4ce6d80-3d1d-4b5e-80c3-f852773147f3" providerId="ADAL" clId="{95C8236A-E2DC-43DE-9BA4-C54D95E015F2}" dt="2024-05-26T15:54:58.940" v="6132" actId="1076"/>
        <pc:sldMkLst>
          <pc:docMk/>
          <pc:sldMk cId="1085214919" sldId="274"/>
        </pc:sldMkLst>
        <pc:spChg chg="del mod">
          <ac:chgData name="Mashava, Ntshuxeko, (Ms) (s225393816)" userId="b4ce6d80-3d1d-4b5e-80c3-f852773147f3" providerId="ADAL" clId="{95C8236A-E2DC-43DE-9BA4-C54D95E015F2}" dt="2024-05-26T15:54:42.964" v="6127" actId="21"/>
          <ac:spMkLst>
            <pc:docMk/>
            <pc:sldMk cId="1085214919" sldId="274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5:54:49.272" v="6129" actId="1076"/>
          <ac:spMkLst>
            <pc:docMk/>
            <pc:sldMk cId="1085214919" sldId="274"/>
            <ac:spMk id="9" creationId="{83CB2E66-7F93-6122-3219-72EBDACAB526}"/>
          </ac:spMkLst>
        </pc:spChg>
        <pc:spChg chg="add mod">
          <ac:chgData name="Mashava, Ntshuxeko, (Ms) (s225393816)" userId="b4ce6d80-3d1d-4b5e-80c3-f852773147f3" providerId="ADAL" clId="{95C8236A-E2DC-43DE-9BA4-C54D95E015F2}" dt="2024-05-26T15:54:52.331" v="6130" actId="1076"/>
          <ac:spMkLst>
            <pc:docMk/>
            <pc:sldMk cId="1085214919" sldId="274"/>
            <ac:spMk id="25" creationId="{81FAC442-883C-E0B8-10EF-3634F1A6201B}"/>
          </ac:spMkLst>
        </pc:spChg>
        <pc:spChg chg="add mod">
          <ac:chgData name="Mashava, Ntshuxeko, (Ms) (s225393816)" userId="b4ce6d80-3d1d-4b5e-80c3-f852773147f3" providerId="ADAL" clId="{95C8236A-E2DC-43DE-9BA4-C54D95E015F2}" dt="2024-05-26T15:54:58.940" v="6132" actId="1076"/>
          <ac:spMkLst>
            <pc:docMk/>
            <pc:sldMk cId="1085214919" sldId="274"/>
            <ac:spMk id="26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4:59:58.867" v="5736" actId="20577"/>
          <ac:spMkLst>
            <pc:docMk/>
            <pc:sldMk cId="1085214919" sldId="274"/>
            <ac:spMk id="32" creationId="{50053206-E3F2-0873-BE6C-CAE47B4B7BD7}"/>
          </ac:spMkLst>
        </pc:spChg>
      </pc:sldChg>
      <pc:sldChg chg="addSp delSp modSp mod modAnim">
        <pc:chgData name="Mashava, Ntshuxeko, (Ms) (s225393816)" userId="b4ce6d80-3d1d-4b5e-80c3-f852773147f3" providerId="ADAL" clId="{95C8236A-E2DC-43DE-9BA4-C54D95E015F2}" dt="2024-05-26T20:37:19.268" v="9910" actId="1076"/>
        <pc:sldMkLst>
          <pc:docMk/>
          <pc:sldMk cId="2074433374" sldId="275"/>
        </pc:sldMkLst>
        <pc:spChg chg="del mod">
          <ac:chgData name="Mashava, Ntshuxeko, (Ms) (s225393816)" userId="b4ce6d80-3d1d-4b5e-80c3-f852773147f3" providerId="ADAL" clId="{95C8236A-E2DC-43DE-9BA4-C54D95E015F2}" dt="2024-05-26T15:53:28.040" v="6110" actId="21"/>
          <ac:spMkLst>
            <pc:docMk/>
            <pc:sldMk cId="2074433374" sldId="275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5:53:19.553" v="6108" actId="14100"/>
          <ac:spMkLst>
            <pc:docMk/>
            <pc:sldMk cId="2074433374" sldId="275"/>
            <ac:spMk id="9" creationId="{FCDF6D44-939D-13F2-855B-B51686589E93}"/>
          </ac:spMkLst>
        </pc:spChg>
        <pc:spChg chg="add mod">
          <ac:chgData name="Mashava, Ntshuxeko, (Ms) (s225393816)" userId="b4ce6d80-3d1d-4b5e-80c3-f852773147f3" providerId="ADAL" clId="{95C8236A-E2DC-43DE-9BA4-C54D95E015F2}" dt="2024-05-26T15:53:30.483" v="6111" actId="1076"/>
          <ac:spMkLst>
            <pc:docMk/>
            <pc:sldMk cId="2074433374" sldId="275"/>
            <ac:spMk id="42" creationId="{F18F729B-FC10-1927-B367-A5A1F49C21FA}"/>
          </ac:spMkLst>
        </pc:spChg>
        <pc:spChg chg="add mod">
          <ac:chgData name="Mashava, Ntshuxeko, (Ms) (s225393816)" userId="b4ce6d80-3d1d-4b5e-80c3-f852773147f3" providerId="ADAL" clId="{95C8236A-E2DC-43DE-9BA4-C54D95E015F2}" dt="2024-05-26T15:53:36.376" v="6113" actId="1076"/>
          <ac:spMkLst>
            <pc:docMk/>
            <pc:sldMk cId="2074433374" sldId="275"/>
            <ac:spMk id="43" creationId="{E0F06B3D-A992-9024-688B-BFEA903C51C4}"/>
          </ac:spMkLst>
        </pc:spChg>
        <pc:picChg chg="add mod">
          <ac:chgData name="Mashava, Ntshuxeko, (Ms) (s225393816)" userId="b4ce6d80-3d1d-4b5e-80c3-f852773147f3" providerId="ADAL" clId="{95C8236A-E2DC-43DE-9BA4-C54D95E015F2}" dt="2024-05-26T20:37:16.827" v="9909" actId="14100"/>
          <ac:picMkLst>
            <pc:docMk/>
            <pc:sldMk cId="2074433374" sldId="275"/>
            <ac:picMk id="44" creationId="{4DE1B601-E7D6-099F-FBCA-EEDD8B3BD944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7:19.268" v="9910" actId="1076"/>
          <ac:picMkLst>
            <pc:docMk/>
            <pc:sldMk cId="2074433374" sldId="275"/>
            <ac:picMk id="45" creationId="{3FA4D1F3-D456-FA5A-E0CF-ADABFDE1C767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37:30.329" v="9912"/>
        <pc:sldMkLst>
          <pc:docMk/>
          <pc:sldMk cId="1310259698" sldId="276"/>
        </pc:sldMkLst>
        <pc:spChg chg="del">
          <ac:chgData name="Mashava, Ntshuxeko, (Ms) (s225393816)" userId="b4ce6d80-3d1d-4b5e-80c3-f852773147f3" providerId="ADAL" clId="{95C8236A-E2DC-43DE-9BA4-C54D95E015F2}" dt="2024-05-26T15:52:08.822" v="6092" actId="21"/>
          <ac:spMkLst>
            <pc:docMk/>
            <pc:sldMk cId="1310259698" sldId="276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52:10.384" v="6093" actId="1076"/>
          <ac:spMkLst>
            <pc:docMk/>
            <pc:sldMk cId="1310259698" sldId="276"/>
            <ac:spMk id="31" creationId="{78B3E2C0-B48D-0855-E93C-DAC28764530F}"/>
          </ac:spMkLst>
        </pc:spChg>
        <pc:spChg chg="add mod">
          <ac:chgData name="Mashava, Ntshuxeko, (Ms) (s225393816)" userId="b4ce6d80-3d1d-4b5e-80c3-f852773147f3" providerId="ADAL" clId="{95C8236A-E2DC-43DE-9BA4-C54D95E015F2}" dt="2024-05-26T15:52:22.443" v="6096" actId="1076"/>
          <ac:spMkLst>
            <pc:docMk/>
            <pc:sldMk cId="1310259698" sldId="276"/>
            <ac:spMk id="32" creationId="{E0F06B3D-A992-9024-688B-BFEA903C51C4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6:24:33.818" v="6270" actId="113"/>
          <ac:graphicFrameMkLst>
            <pc:docMk/>
            <pc:sldMk cId="1310259698" sldId="276"/>
            <ac:graphicFrameMk id="9" creationId="{D117F473-6281-3621-2964-34DCC8D09CFC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20:37:30.329" v="9912"/>
          <ac:picMkLst>
            <pc:docMk/>
            <pc:sldMk cId="1310259698" sldId="276"/>
            <ac:picMk id="33" creationId="{C896BCCD-B793-16B9-3C08-CF33A3B346E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7:30.329" v="9912"/>
          <ac:picMkLst>
            <pc:docMk/>
            <pc:sldMk cId="1310259698" sldId="276"/>
            <ac:picMk id="34" creationId="{312CA346-2DEC-5C44-0040-80441A550A1E}"/>
          </ac:picMkLst>
        </pc:picChg>
      </pc:sldChg>
      <pc:sldChg chg="addSp delSp modSp mod modAnim">
        <pc:chgData name="Mashava, Ntshuxeko, (Ms) (s225393816)" userId="b4ce6d80-3d1d-4b5e-80c3-f852773147f3" providerId="ADAL" clId="{95C8236A-E2DC-43DE-9BA4-C54D95E015F2}" dt="2024-05-26T20:37:25.699" v="9911"/>
        <pc:sldMkLst>
          <pc:docMk/>
          <pc:sldMk cId="535802013" sldId="277"/>
        </pc:sldMkLst>
        <pc:spChg chg="del">
          <ac:chgData name="Mashava, Ntshuxeko, (Ms) (s225393816)" userId="b4ce6d80-3d1d-4b5e-80c3-f852773147f3" providerId="ADAL" clId="{95C8236A-E2DC-43DE-9BA4-C54D95E015F2}" dt="2024-05-26T15:52:43.476" v="6100" actId="21"/>
          <ac:spMkLst>
            <pc:docMk/>
            <pc:sldMk cId="535802013" sldId="277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5:52:36.483" v="6099" actId="14100"/>
          <ac:spMkLst>
            <pc:docMk/>
            <pc:sldMk cId="535802013" sldId="277"/>
            <ac:spMk id="9" creationId="{FCDF6D44-939D-13F2-855B-B51686589E93}"/>
          </ac:spMkLst>
        </pc:spChg>
        <pc:spChg chg="add mod">
          <ac:chgData name="Mashava, Ntshuxeko, (Ms) (s225393816)" userId="b4ce6d80-3d1d-4b5e-80c3-f852773147f3" providerId="ADAL" clId="{95C8236A-E2DC-43DE-9BA4-C54D95E015F2}" dt="2024-05-26T15:52:45.573" v="6101" actId="1076"/>
          <ac:spMkLst>
            <pc:docMk/>
            <pc:sldMk cId="535802013" sldId="277"/>
            <ac:spMk id="43" creationId="{985E9B05-5A00-C0A2-5D2F-D7757A5BC680}"/>
          </ac:spMkLst>
        </pc:spChg>
        <pc:spChg chg="add mod">
          <ac:chgData name="Mashava, Ntshuxeko, (Ms) (s225393816)" userId="b4ce6d80-3d1d-4b5e-80c3-f852773147f3" providerId="ADAL" clId="{95C8236A-E2DC-43DE-9BA4-C54D95E015F2}" dt="2024-05-26T15:53:04.869" v="6105" actId="14100"/>
          <ac:spMkLst>
            <pc:docMk/>
            <pc:sldMk cId="535802013" sldId="277"/>
            <ac:spMk id="44" creationId="{E0F06B3D-A992-9024-688B-BFEA903C51C4}"/>
          </ac:spMkLst>
        </pc:spChg>
        <pc:picChg chg="mod">
          <ac:chgData name="Mashava, Ntshuxeko, (Ms) (s225393816)" userId="b4ce6d80-3d1d-4b5e-80c3-f852773147f3" providerId="ADAL" clId="{95C8236A-E2DC-43DE-9BA4-C54D95E015F2}" dt="2024-05-25T14:21:08.159" v="2515" actId="14100"/>
          <ac:picMkLst>
            <pc:docMk/>
            <pc:sldMk cId="535802013" sldId="277"/>
            <ac:picMk id="27" creationId="{05ECD12B-099E-DCEE-B537-1B77F10741A0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7:25.699" v="9911"/>
          <ac:picMkLst>
            <pc:docMk/>
            <pc:sldMk cId="535802013" sldId="277"/>
            <ac:picMk id="45" creationId="{6C277A22-A2F0-2D68-562A-FE64BFE2E48F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7:25.699" v="9911"/>
          <ac:picMkLst>
            <pc:docMk/>
            <pc:sldMk cId="535802013" sldId="277"/>
            <ac:picMk id="46" creationId="{A40F9CBA-9448-5422-7E97-852ACBF98A4F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3:21.779" v="9769"/>
        <pc:sldMkLst>
          <pc:docMk/>
          <pc:sldMk cId="3044530161" sldId="278"/>
        </pc:sldMkLst>
        <pc:spChg chg="del">
          <ac:chgData name="Mashava, Ntshuxeko, (Ms) (s225393816)" userId="b4ce6d80-3d1d-4b5e-80c3-f852773147f3" providerId="ADAL" clId="{95C8236A-E2DC-43DE-9BA4-C54D95E015F2}" dt="2024-05-26T15:49:59.156" v="6063" actId="21"/>
          <ac:spMkLst>
            <pc:docMk/>
            <pc:sldMk cId="3044530161" sldId="278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5:50:03.405" v="6065" actId="14100"/>
          <ac:spMkLst>
            <pc:docMk/>
            <pc:sldMk cId="3044530161" sldId="278"/>
            <ac:spMk id="16" creationId="{C0399935-690C-8CA8-3211-6B22937BCD3B}"/>
          </ac:spMkLst>
        </pc:spChg>
        <pc:spChg chg="add mod">
          <ac:chgData name="Mashava, Ntshuxeko, (Ms) (s225393816)" userId="b4ce6d80-3d1d-4b5e-80c3-f852773147f3" providerId="ADAL" clId="{95C8236A-E2DC-43DE-9BA4-C54D95E015F2}" dt="2024-05-26T15:50:16.382" v="6068" actId="1076"/>
          <ac:spMkLst>
            <pc:docMk/>
            <pc:sldMk cId="3044530161" sldId="278"/>
            <ac:spMk id="43" creationId="{810277FF-BAE0-38A3-F4DB-EEF622D1C807}"/>
          </ac:spMkLst>
        </pc:spChg>
        <pc:spChg chg="add mod">
          <ac:chgData name="Mashava, Ntshuxeko, (Ms) (s225393816)" userId="b4ce6d80-3d1d-4b5e-80c3-f852773147f3" providerId="ADAL" clId="{95C8236A-E2DC-43DE-9BA4-C54D95E015F2}" dt="2024-05-26T15:50:14.453" v="6067" actId="255"/>
          <ac:spMkLst>
            <pc:docMk/>
            <pc:sldMk cId="3044530161" sldId="278"/>
            <ac:spMk id="44" creationId="{E0F06B3D-A992-9024-688B-BFEA903C51C4}"/>
          </ac:spMkLst>
        </pc:spChg>
        <pc:picChg chg="add mod">
          <ac:chgData name="Mashava, Ntshuxeko, (Ms) (s225393816)" userId="b4ce6d80-3d1d-4b5e-80c3-f852773147f3" providerId="ADAL" clId="{95C8236A-E2DC-43DE-9BA4-C54D95E015F2}" dt="2024-05-26T20:03:21.779" v="9769"/>
          <ac:picMkLst>
            <pc:docMk/>
            <pc:sldMk cId="3044530161" sldId="278"/>
            <ac:picMk id="45" creationId="{A3787BD7-C264-3244-4E40-DA3E9A4542D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21.779" v="9769"/>
          <ac:picMkLst>
            <pc:docMk/>
            <pc:sldMk cId="3044530161" sldId="278"/>
            <ac:picMk id="46" creationId="{852801F7-11F5-F875-E1CD-CDB38BDD8834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3:10.833" v="9767"/>
        <pc:sldMkLst>
          <pc:docMk/>
          <pc:sldMk cId="3200245945" sldId="279"/>
        </pc:sldMkLst>
        <pc:spChg chg="del">
          <ac:chgData name="Mashava, Ntshuxeko, (Ms) (s225393816)" userId="b4ce6d80-3d1d-4b5e-80c3-f852773147f3" providerId="ADAL" clId="{95C8236A-E2DC-43DE-9BA4-C54D95E015F2}" dt="2024-05-26T15:48:42.057" v="6043" actId="21"/>
          <ac:spMkLst>
            <pc:docMk/>
            <pc:sldMk cId="3200245945" sldId="279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48:44.115" v="6044" actId="1076"/>
          <ac:spMkLst>
            <pc:docMk/>
            <pc:sldMk cId="3200245945" sldId="279"/>
            <ac:spMk id="28" creationId="{2624631D-FB58-62D1-049C-91EDBE61F3A9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28.495" v="967" actId="571"/>
          <ac:spMkLst>
            <pc:docMk/>
            <pc:sldMk cId="3200245945" sldId="279"/>
            <ac:spMk id="28" creationId="{C43D7307-498B-5B50-9C73-BCCE018B3975}"/>
          </ac:spMkLst>
        </pc:spChg>
        <pc:spChg chg="add mod">
          <ac:chgData name="Mashava, Ntshuxeko, (Ms) (s225393816)" userId="b4ce6d80-3d1d-4b5e-80c3-f852773147f3" providerId="ADAL" clId="{95C8236A-E2DC-43DE-9BA4-C54D95E015F2}" dt="2024-05-26T15:49:01.272" v="6049" actId="1076"/>
          <ac:spMkLst>
            <pc:docMk/>
            <pc:sldMk cId="3200245945" sldId="279"/>
            <ac:spMk id="29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28.495" v="967" actId="571"/>
          <ac:spMkLst>
            <pc:docMk/>
            <pc:sldMk cId="3200245945" sldId="279"/>
            <ac:spMk id="30" creationId="{D1C8D55D-7BB6-C7BF-8626-BDB0927CA364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36.462" v="969" actId="571"/>
          <ac:spMkLst>
            <pc:docMk/>
            <pc:sldMk cId="3200245945" sldId="279"/>
            <ac:spMk id="31" creationId="{E2260619-A299-ABBF-6CF4-30E931209ADE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36.462" v="969" actId="571"/>
          <ac:spMkLst>
            <pc:docMk/>
            <pc:sldMk cId="3200245945" sldId="279"/>
            <ac:spMk id="32" creationId="{C62E25F4-6934-5E3F-9267-47E9083A37D4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36.462" v="969" actId="571"/>
          <ac:spMkLst>
            <pc:docMk/>
            <pc:sldMk cId="3200245945" sldId="279"/>
            <ac:spMk id="33" creationId="{5B97ABFA-B2F2-403F-5EF4-005F99DC3B16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36.462" v="969" actId="571"/>
          <ac:spMkLst>
            <pc:docMk/>
            <pc:sldMk cId="3200245945" sldId="279"/>
            <ac:spMk id="36" creationId="{7641018E-1EBD-EF31-6DCC-F67591749674}"/>
          </ac:spMkLst>
        </pc:spChg>
        <pc:spChg chg="add mod">
          <ac:chgData name="Mashava, Ntshuxeko, (Ms) (s225393816)" userId="b4ce6d80-3d1d-4b5e-80c3-f852773147f3" providerId="ADAL" clId="{95C8236A-E2DC-43DE-9BA4-C54D95E015F2}" dt="2024-05-25T11:12:36.462" v="969" actId="571"/>
          <ac:spMkLst>
            <pc:docMk/>
            <pc:sldMk cId="3200245945" sldId="279"/>
            <ac:spMk id="37" creationId="{8BA3123C-51BE-77CC-4BD7-700B98B586E1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8:10:28.647" v="7825" actId="20577"/>
          <ac:graphicFrameMkLst>
            <pc:docMk/>
            <pc:sldMk cId="3200245945" sldId="279"/>
            <ac:graphicFrameMk id="9" creationId="{A50BB730-E159-A3AD-FFFD-15C64C4D6EBF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1:12:28.495" v="967" actId="571"/>
          <ac:picMkLst>
            <pc:docMk/>
            <pc:sldMk cId="3200245945" sldId="279"/>
            <ac:picMk id="29" creationId="{D766BCC4-9179-FCBA-1F79-A968D6C14545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10.833" v="9767"/>
          <ac:picMkLst>
            <pc:docMk/>
            <pc:sldMk cId="3200245945" sldId="279"/>
            <ac:picMk id="30" creationId="{83527FB6-C3FB-8AD2-B819-983685F4B4B1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10.833" v="9767"/>
          <ac:picMkLst>
            <pc:docMk/>
            <pc:sldMk cId="3200245945" sldId="279"/>
            <ac:picMk id="31" creationId="{5BC74E85-2B29-57DF-75F2-C8FD48B6503F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12:36.462" v="969" actId="571"/>
          <ac:picMkLst>
            <pc:docMk/>
            <pc:sldMk cId="3200245945" sldId="279"/>
            <ac:picMk id="34" creationId="{8417B311-C662-CBFC-942B-217DF9F8F5C9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12:36.462" v="969" actId="571"/>
          <ac:picMkLst>
            <pc:docMk/>
            <pc:sldMk cId="3200245945" sldId="279"/>
            <ac:picMk id="35" creationId="{1DAE7CC9-3CB3-99A1-25C6-22317673DDCE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37:35.021" v="9913"/>
        <pc:sldMkLst>
          <pc:docMk/>
          <pc:sldMk cId="1145269076" sldId="280"/>
        </pc:sldMkLst>
        <pc:spChg chg="del">
          <ac:chgData name="Mashava, Ntshuxeko, (Ms) (s225393816)" userId="b4ce6d80-3d1d-4b5e-80c3-f852773147f3" providerId="ADAL" clId="{95C8236A-E2DC-43DE-9BA4-C54D95E015F2}" dt="2024-05-26T15:51:37.433" v="6085" actId="21"/>
          <ac:spMkLst>
            <pc:docMk/>
            <pc:sldMk cId="1145269076" sldId="280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51:39.885" v="6086" actId="1076"/>
          <ac:spMkLst>
            <pc:docMk/>
            <pc:sldMk cId="1145269076" sldId="280"/>
            <ac:spMk id="28" creationId="{FD67ED4E-AE6E-1DE1-7F57-6E482E868D0F}"/>
          </ac:spMkLst>
        </pc:spChg>
        <pc:spChg chg="add mod">
          <ac:chgData name="Mashava, Ntshuxeko, (Ms) (s225393816)" userId="b4ce6d80-3d1d-4b5e-80c3-f852773147f3" providerId="ADAL" clId="{95C8236A-E2DC-43DE-9BA4-C54D95E015F2}" dt="2024-05-26T15:51:54.031" v="6089" actId="1076"/>
          <ac:spMkLst>
            <pc:docMk/>
            <pc:sldMk cId="1145269076" sldId="280"/>
            <ac:spMk id="29" creationId="{E0F06B3D-A992-9024-688B-BFEA903C51C4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6:29:09.639" v="6293" actId="113"/>
          <ac:graphicFrameMkLst>
            <pc:docMk/>
            <pc:sldMk cId="1145269076" sldId="280"/>
            <ac:graphicFrameMk id="9" creationId="{D117F473-6281-3621-2964-34DCC8D09CFC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20:37:35.021" v="9913"/>
          <ac:picMkLst>
            <pc:docMk/>
            <pc:sldMk cId="1145269076" sldId="280"/>
            <ac:picMk id="30" creationId="{152AE5B9-A5E8-98B0-7368-5969F078C0A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7:35.021" v="9913"/>
          <ac:picMkLst>
            <pc:docMk/>
            <pc:sldMk cId="1145269076" sldId="280"/>
            <ac:picMk id="31" creationId="{193CEDD8-9408-D146-02AE-A54332008F48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3:42.627" v="9773"/>
        <pc:sldMkLst>
          <pc:docMk/>
          <pc:sldMk cId="61262513" sldId="281"/>
        </pc:sldMkLst>
        <pc:spChg chg="del">
          <ac:chgData name="Mashava, Ntshuxeko, (Ms) (s225393816)" userId="b4ce6d80-3d1d-4b5e-80c3-f852773147f3" providerId="ADAL" clId="{95C8236A-E2DC-43DE-9BA4-C54D95E015F2}" dt="2024-05-26T15:51:00.054" v="6078" actId="21"/>
          <ac:spMkLst>
            <pc:docMk/>
            <pc:sldMk cId="61262513" sldId="281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51:01.831" v="6079" actId="1076"/>
          <ac:spMkLst>
            <pc:docMk/>
            <pc:sldMk cId="61262513" sldId="281"/>
            <ac:spMk id="30" creationId="{667F9E04-31E6-7E9F-0DD1-7DF6BF6F6526}"/>
          </ac:spMkLst>
        </pc:spChg>
        <pc:spChg chg="add mod">
          <ac:chgData name="Mashava, Ntshuxeko, (Ms) (s225393816)" userId="b4ce6d80-3d1d-4b5e-80c3-f852773147f3" providerId="ADAL" clId="{95C8236A-E2DC-43DE-9BA4-C54D95E015F2}" dt="2024-05-26T15:51:16.143" v="6082" actId="1076"/>
          <ac:spMkLst>
            <pc:docMk/>
            <pc:sldMk cId="61262513" sldId="281"/>
            <ac:spMk id="31" creationId="{E0F06B3D-A992-9024-688B-BFEA903C51C4}"/>
          </ac:spMkLst>
        </pc:spChg>
        <pc:picChg chg="add mod">
          <ac:chgData name="Mashava, Ntshuxeko, (Ms) (s225393816)" userId="b4ce6d80-3d1d-4b5e-80c3-f852773147f3" providerId="ADAL" clId="{95C8236A-E2DC-43DE-9BA4-C54D95E015F2}" dt="2024-05-26T20:03:42.627" v="9773"/>
          <ac:picMkLst>
            <pc:docMk/>
            <pc:sldMk cId="61262513" sldId="281"/>
            <ac:picMk id="32" creationId="{B944CFB9-FE57-B6C5-40DB-5FC6F1139AB1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42.627" v="9773"/>
          <ac:picMkLst>
            <pc:docMk/>
            <pc:sldMk cId="61262513" sldId="281"/>
            <ac:picMk id="33" creationId="{13A8031D-66C4-C0EA-1309-F31622CCC0F1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3:27.951" v="9770"/>
        <pc:sldMkLst>
          <pc:docMk/>
          <pc:sldMk cId="3361942109" sldId="282"/>
        </pc:sldMkLst>
        <pc:spChg chg="del">
          <ac:chgData name="Mashava, Ntshuxeko, (Ms) (s225393816)" userId="b4ce6d80-3d1d-4b5e-80c3-f852773147f3" providerId="ADAL" clId="{95C8236A-E2DC-43DE-9BA4-C54D95E015F2}" dt="2024-05-26T15:50:30.320" v="6071" actId="21"/>
          <ac:spMkLst>
            <pc:docMk/>
            <pc:sldMk cId="3361942109" sldId="282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50:32.572" v="6072" actId="1076"/>
          <ac:spMkLst>
            <pc:docMk/>
            <pc:sldMk cId="3361942109" sldId="282"/>
            <ac:spMk id="29" creationId="{2565FA05-DA86-9538-E33E-F5F6355E9DFE}"/>
          </ac:spMkLst>
        </pc:spChg>
        <pc:spChg chg="add mod">
          <ac:chgData name="Mashava, Ntshuxeko, (Ms) (s225393816)" userId="b4ce6d80-3d1d-4b5e-80c3-f852773147f3" providerId="ADAL" clId="{95C8236A-E2DC-43DE-9BA4-C54D95E015F2}" dt="2024-05-26T15:50:44.494" v="6075" actId="1076"/>
          <ac:spMkLst>
            <pc:docMk/>
            <pc:sldMk cId="3361942109" sldId="282"/>
            <ac:spMk id="30" creationId="{E0F06B3D-A992-9024-688B-BFEA903C51C4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5T14:21:23.610" v="2516" actId="20577"/>
          <ac:graphicFrameMkLst>
            <pc:docMk/>
            <pc:sldMk cId="3361942109" sldId="282"/>
            <ac:graphicFrameMk id="9" creationId="{D117F473-6281-3621-2964-34DCC8D09CFC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20:03:27.951" v="9770"/>
          <ac:picMkLst>
            <pc:docMk/>
            <pc:sldMk cId="3361942109" sldId="282"/>
            <ac:picMk id="31" creationId="{FF6B9CC2-EE55-5B85-9746-DF366EA767F0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27.951" v="9770"/>
          <ac:picMkLst>
            <pc:docMk/>
            <pc:sldMk cId="3361942109" sldId="282"/>
            <ac:picMk id="32" creationId="{5468E5F0-5717-0146-2FA6-CB86D702CFCF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2:35.390" v="9761"/>
        <pc:sldMkLst>
          <pc:docMk/>
          <pc:sldMk cId="2778454227" sldId="284"/>
        </pc:sldMkLst>
        <pc:spChg chg="del mod">
          <ac:chgData name="Mashava, Ntshuxeko, (Ms) (s225393816)" userId="b4ce6d80-3d1d-4b5e-80c3-f852773147f3" providerId="ADAL" clId="{95C8236A-E2DC-43DE-9BA4-C54D95E015F2}" dt="2024-05-26T15:46:36.210" v="6019" actId="21"/>
          <ac:spMkLst>
            <pc:docMk/>
            <pc:sldMk cId="2778454227" sldId="284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47:30.952" v="6029" actId="14100"/>
          <ac:spMkLst>
            <pc:docMk/>
            <pc:sldMk cId="2778454227" sldId="284"/>
            <ac:spMk id="32" creationId="{14E4C2F9-566F-E527-3128-18044EFF5730}"/>
          </ac:spMkLst>
        </pc:spChg>
        <pc:spChg chg="add mod">
          <ac:chgData name="Mashava, Ntshuxeko, (Ms) (s225393816)" userId="b4ce6d80-3d1d-4b5e-80c3-f852773147f3" providerId="ADAL" clId="{95C8236A-E2DC-43DE-9BA4-C54D95E015F2}" dt="2024-05-26T15:47:34.831" v="6030" actId="1076"/>
          <ac:spMkLst>
            <pc:docMk/>
            <pc:sldMk cId="2778454227" sldId="284"/>
            <ac:spMk id="33" creationId="{E0F06B3D-A992-9024-688B-BFEA903C51C4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6:43:07.608" v="6610" actId="1076"/>
          <ac:graphicFrameMkLst>
            <pc:docMk/>
            <pc:sldMk cId="2778454227" sldId="284"/>
            <ac:graphicFrameMk id="9" creationId="{10D07482-712C-1197-2FE3-7CDC472C7B1F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20:02:35.390" v="9761"/>
          <ac:picMkLst>
            <pc:docMk/>
            <pc:sldMk cId="2778454227" sldId="284"/>
            <ac:picMk id="34" creationId="{57316EF4-B71C-F05E-A19A-1ABD07754D6A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35.390" v="9761"/>
          <ac:picMkLst>
            <pc:docMk/>
            <pc:sldMk cId="2778454227" sldId="284"/>
            <ac:picMk id="35" creationId="{0F447B81-7022-B0E5-B6D5-F2C45E0985A5}"/>
          </ac:picMkLst>
        </pc:picChg>
      </pc:sldChg>
      <pc:sldChg chg="del">
        <pc:chgData name="Mashava, Ntshuxeko, (Ms) (s225393816)" userId="b4ce6d80-3d1d-4b5e-80c3-f852773147f3" providerId="ADAL" clId="{95C8236A-E2DC-43DE-9BA4-C54D95E015F2}" dt="2024-05-25T15:48:36.738" v="3614" actId="2696"/>
        <pc:sldMkLst>
          <pc:docMk/>
          <pc:sldMk cId="2692134297" sldId="285"/>
        </pc:sldMkLst>
      </pc:sldChg>
      <pc:sldChg chg="addSp delSp modSp mod">
        <pc:chgData name="Mashava, Ntshuxeko, (Ms) (s225393816)" userId="b4ce6d80-3d1d-4b5e-80c3-f852773147f3" providerId="ADAL" clId="{95C8236A-E2DC-43DE-9BA4-C54D95E015F2}" dt="2024-05-26T20:03:16.435" v="9768"/>
        <pc:sldMkLst>
          <pc:docMk/>
          <pc:sldMk cId="1229707361" sldId="286"/>
        </pc:sldMkLst>
        <pc:spChg chg="del mod">
          <ac:chgData name="Mashava, Ntshuxeko, (Ms) (s225393816)" userId="b4ce6d80-3d1d-4b5e-80c3-f852773147f3" providerId="ADAL" clId="{95C8236A-E2DC-43DE-9BA4-C54D95E015F2}" dt="2024-05-26T15:49:44.625" v="6060"/>
          <ac:spMkLst>
            <pc:docMk/>
            <pc:sldMk cId="1229707361" sldId="286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49:36.911" v="6057" actId="1076"/>
          <ac:spMkLst>
            <pc:docMk/>
            <pc:sldMk cId="1229707361" sldId="286"/>
            <ac:spMk id="9" creationId="{C54E06F3-4906-DA47-6BB5-B0512CD94B60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42.311" v="1130" actId="571"/>
          <ac:spMkLst>
            <pc:docMk/>
            <pc:sldMk cId="1229707361" sldId="286"/>
            <ac:spMk id="9" creationId="{CFC8AB0F-9C69-004C-3A30-A2E0F567DCF1}"/>
          </ac:spMkLst>
        </pc:spChg>
        <pc:spChg chg="mod">
          <ac:chgData name="Mashava, Ntshuxeko, (Ms) (s225393816)" userId="b4ce6d80-3d1d-4b5e-80c3-f852773147f3" providerId="ADAL" clId="{95C8236A-E2DC-43DE-9BA4-C54D95E015F2}" dt="2024-05-26T15:49:11.764" v="6050" actId="14100"/>
          <ac:spMkLst>
            <pc:docMk/>
            <pc:sldMk cId="1229707361" sldId="286"/>
            <ac:spMk id="16" creationId="{C0399935-690C-8CA8-3211-6B22937BCD3B}"/>
          </ac:spMkLst>
        </pc:spChg>
        <pc:spChg chg="mod">
          <ac:chgData name="Mashava, Ntshuxeko, (Ms) (s225393816)" userId="b4ce6d80-3d1d-4b5e-80c3-f852773147f3" providerId="ADAL" clId="{95C8236A-E2DC-43DE-9BA4-C54D95E015F2}" dt="2024-05-26T15:29:14.424" v="5987" actId="1076"/>
          <ac:spMkLst>
            <pc:docMk/>
            <pc:sldMk cId="1229707361" sldId="286"/>
            <ac:spMk id="32" creationId="{5D1470BB-6749-A408-DA36-E2B15DC20000}"/>
          </ac:spMkLst>
        </pc:spChg>
        <pc:picChg chg="add mod">
          <ac:chgData name="Mashava, Ntshuxeko, (Ms) (s225393816)" userId="b4ce6d80-3d1d-4b5e-80c3-f852773147f3" providerId="ADAL" clId="{95C8236A-E2DC-43DE-9BA4-C54D95E015F2}" dt="2024-05-25T11:40:42.311" v="1130" actId="571"/>
          <ac:picMkLst>
            <pc:docMk/>
            <pc:sldMk cId="1229707361" sldId="286"/>
            <ac:picMk id="35" creationId="{530B6C21-6A59-B28D-E99D-3420F478E371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16.435" v="9768"/>
          <ac:picMkLst>
            <pc:docMk/>
            <pc:sldMk cId="1229707361" sldId="286"/>
            <ac:picMk id="35" creationId="{C9DC6017-9409-384E-CE2D-6E9199B71F7A}"/>
          </ac:picMkLst>
        </pc:picChg>
        <pc:picChg chg="mod">
          <ac:chgData name="Mashava, Ntshuxeko, (Ms) (s225393816)" userId="b4ce6d80-3d1d-4b5e-80c3-f852773147f3" providerId="ADAL" clId="{95C8236A-E2DC-43DE-9BA4-C54D95E015F2}" dt="2024-05-26T15:29:09.291" v="5986" actId="1076"/>
          <ac:picMkLst>
            <pc:docMk/>
            <pc:sldMk cId="1229707361" sldId="286"/>
            <ac:picMk id="36" creationId="{5697051D-E09E-9D04-D9BD-32C3F80BC5EE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16.435" v="9768"/>
          <ac:picMkLst>
            <pc:docMk/>
            <pc:sldMk cId="1229707361" sldId="286"/>
            <ac:picMk id="37" creationId="{D3148E6F-494D-E0CF-1A1E-FD0642D7DB08}"/>
          </ac:picMkLst>
        </pc:picChg>
      </pc:sldChg>
      <pc:sldChg chg="add del">
        <pc:chgData name="Mashava, Ntshuxeko, (Ms) (s225393816)" userId="b4ce6d80-3d1d-4b5e-80c3-f852773147f3" providerId="ADAL" clId="{95C8236A-E2DC-43DE-9BA4-C54D95E015F2}" dt="2024-05-26T19:49:45.362" v="9641" actId="2696"/>
        <pc:sldMkLst>
          <pc:docMk/>
          <pc:sldMk cId="78124341" sldId="287"/>
        </pc:sldMkLst>
      </pc:sldChg>
      <pc:sldChg chg="add del">
        <pc:chgData name="Mashava, Ntshuxeko, (Ms) (s225393816)" userId="b4ce6d80-3d1d-4b5e-80c3-f852773147f3" providerId="ADAL" clId="{95C8236A-E2DC-43DE-9BA4-C54D95E015F2}" dt="2024-05-26T04:22:40.863" v="3877" actId="2696"/>
        <pc:sldMkLst>
          <pc:docMk/>
          <pc:sldMk cId="2622360559" sldId="287"/>
        </pc:sldMkLst>
      </pc:sldChg>
      <pc:sldChg chg="addSp delSp modSp del mod modShow">
        <pc:chgData name="Mashava, Ntshuxeko, (Ms) (s225393816)" userId="b4ce6d80-3d1d-4b5e-80c3-f852773147f3" providerId="ADAL" clId="{95C8236A-E2DC-43DE-9BA4-C54D95E015F2}" dt="2024-05-26T04:22:30.521" v="3875" actId="2696"/>
        <pc:sldMkLst>
          <pc:docMk/>
          <pc:sldMk cId="3038235297" sldId="287"/>
        </pc:sldMkLst>
        <pc:spChg chg="mod">
          <ac:chgData name="Mashava, Ntshuxeko, (Ms) (s225393816)" userId="b4ce6d80-3d1d-4b5e-80c3-f852773147f3" providerId="ADAL" clId="{95C8236A-E2DC-43DE-9BA4-C54D95E015F2}" dt="2024-05-25T14:30:53.239" v="2607" actId="1036"/>
          <ac:spMkLst>
            <pc:docMk/>
            <pc:sldMk cId="3038235297" sldId="287"/>
            <ac:spMk id="9" creationId="{BD8674CE-3BA3-DC0D-DB1D-667D02C5E0A8}"/>
          </ac:spMkLst>
        </pc:spChg>
        <pc:spChg chg="mod">
          <ac:chgData name="Mashava, Ntshuxeko, (Ms) (s225393816)" userId="b4ce6d80-3d1d-4b5e-80c3-f852773147f3" providerId="ADAL" clId="{95C8236A-E2DC-43DE-9BA4-C54D95E015F2}" dt="2024-05-25T14:29:27.030" v="2583" actId="1076"/>
          <ac:spMkLst>
            <pc:docMk/>
            <pc:sldMk cId="3038235297" sldId="287"/>
            <ac:spMk id="22" creationId="{906ACA74-8718-1DD2-7347-85CF8AF52530}"/>
          </ac:spMkLst>
        </pc:spChg>
        <pc:spChg chg="mod">
          <ac:chgData name="Mashava, Ntshuxeko, (Ms) (s225393816)" userId="b4ce6d80-3d1d-4b5e-80c3-f852773147f3" providerId="ADAL" clId="{95C8236A-E2DC-43DE-9BA4-C54D95E015F2}" dt="2024-05-25T14:30:21.828" v="2603" actId="14100"/>
          <ac:spMkLst>
            <pc:docMk/>
            <pc:sldMk cId="3038235297" sldId="287"/>
            <ac:spMk id="33" creationId="{7B06BCE7-68C9-B555-54DE-6199097A0082}"/>
          </ac:spMkLst>
        </pc:spChg>
        <pc:spChg chg="add mod">
          <ac:chgData name="Mashava, Ntshuxeko, (Ms) (s225393816)" userId="b4ce6d80-3d1d-4b5e-80c3-f852773147f3" providerId="ADAL" clId="{95C8236A-E2DC-43DE-9BA4-C54D95E015F2}" dt="2024-05-25T14:24:16.163" v="2526" actId="1076"/>
          <ac:spMkLst>
            <pc:docMk/>
            <pc:sldMk cId="3038235297" sldId="287"/>
            <ac:spMk id="41" creationId="{9333C007-57FF-E364-8F4B-EA2C9AE008F9}"/>
          </ac:spMkLst>
        </pc:spChg>
        <pc:spChg chg="add mod">
          <ac:chgData name="Mashava, Ntshuxeko, (Ms) (s225393816)" userId="b4ce6d80-3d1d-4b5e-80c3-f852773147f3" providerId="ADAL" clId="{95C8236A-E2DC-43DE-9BA4-C54D95E015F2}" dt="2024-05-25T14:24:57.822" v="2533" actId="1076"/>
          <ac:spMkLst>
            <pc:docMk/>
            <pc:sldMk cId="3038235297" sldId="287"/>
            <ac:spMk id="44" creationId="{34FC57B0-EB60-76F0-AE23-E8E23D624ADE}"/>
          </ac:spMkLst>
        </pc:spChg>
        <pc:spChg chg="mod">
          <ac:chgData name="Mashava, Ntshuxeko, (Ms) (s225393816)" userId="b4ce6d80-3d1d-4b5e-80c3-f852773147f3" providerId="ADAL" clId="{95C8236A-E2DC-43DE-9BA4-C54D95E015F2}" dt="2024-05-25T14:27:55.171" v="2551" actId="20577"/>
          <ac:spMkLst>
            <pc:docMk/>
            <pc:sldMk cId="3038235297" sldId="287"/>
            <ac:spMk id="50" creationId="{C1CBE205-F488-6B34-A898-BA2E2DAF8D83}"/>
          </ac:spMkLst>
        </pc:spChg>
        <pc:spChg chg="mod">
          <ac:chgData name="Mashava, Ntshuxeko, (Ms) (s225393816)" userId="b4ce6d80-3d1d-4b5e-80c3-f852773147f3" providerId="ADAL" clId="{95C8236A-E2DC-43DE-9BA4-C54D95E015F2}" dt="2024-05-25T14:30:26.615" v="2604" actId="20577"/>
          <ac:spMkLst>
            <pc:docMk/>
            <pc:sldMk cId="3038235297" sldId="287"/>
            <ac:spMk id="53" creationId="{5C0F0D40-E3E4-9BC8-7846-499D85C8E456}"/>
          </ac:spMkLst>
        </pc:spChg>
        <pc:spChg chg="mod">
          <ac:chgData name="Mashava, Ntshuxeko, (Ms) (s225393816)" userId="b4ce6d80-3d1d-4b5e-80c3-f852773147f3" providerId="ADAL" clId="{95C8236A-E2DC-43DE-9BA4-C54D95E015F2}" dt="2024-05-25T14:25:38.377" v="2535" actId="20577"/>
          <ac:spMkLst>
            <pc:docMk/>
            <pc:sldMk cId="3038235297" sldId="287"/>
            <ac:spMk id="56" creationId="{EC772E65-353A-40D9-D0DD-EF32D1959AC5}"/>
          </ac:spMkLst>
        </pc:spChg>
        <pc:spChg chg="mod">
          <ac:chgData name="Mashava, Ntshuxeko, (Ms) (s225393816)" userId="b4ce6d80-3d1d-4b5e-80c3-f852773147f3" providerId="ADAL" clId="{95C8236A-E2DC-43DE-9BA4-C54D95E015F2}" dt="2024-05-25T14:25:03.395" v="2534" actId="20577"/>
          <ac:spMkLst>
            <pc:docMk/>
            <pc:sldMk cId="3038235297" sldId="287"/>
            <ac:spMk id="64" creationId="{C19D60F1-6397-0256-E564-AB247825D8F1}"/>
          </ac:spMkLst>
        </pc:spChg>
        <pc:spChg chg="del mod">
          <ac:chgData name="Mashava, Ntshuxeko, (Ms) (s225393816)" userId="b4ce6d80-3d1d-4b5e-80c3-f852773147f3" providerId="ADAL" clId="{95C8236A-E2DC-43DE-9BA4-C54D95E015F2}" dt="2024-05-25T14:31:02.171" v="2608" actId="478"/>
          <ac:spMkLst>
            <pc:docMk/>
            <pc:sldMk cId="3038235297" sldId="287"/>
            <ac:spMk id="101" creationId="{8FC2A59B-7C9D-0610-C261-DF249103CEE9}"/>
          </ac:spMkLst>
        </pc:spChg>
        <pc:spChg chg="del mod">
          <ac:chgData name="Mashava, Ntshuxeko, (Ms) (s225393816)" userId="b4ce6d80-3d1d-4b5e-80c3-f852773147f3" providerId="ADAL" clId="{95C8236A-E2DC-43DE-9BA4-C54D95E015F2}" dt="2024-05-25T14:31:04.033" v="2609" actId="478"/>
          <ac:spMkLst>
            <pc:docMk/>
            <pc:sldMk cId="3038235297" sldId="287"/>
            <ac:spMk id="102" creationId="{BEA294B7-4FA5-7D54-3C87-F3D3F7FB8EE8}"/>
          </ac:spMkLst>
        </pc:spChg>
        <pc:spChg chg="mod">
          <ac:chgData name="Mashava, Ntshuxeko, (Ms) (s225393816)" userId="b4ce6d80-3d1d-4b5e-80c3-f852773147f3" providerId="ADAL" clId="{95C8236A-E2DC-43DE-9BA4-C54D95E015F2}" dt="2024-05-25T14:27:45.031" v="2550" actId="207"/>
          <ac:spMkLst>
            <pc:docMk/>
            <pc:sldMk cId="3038235297" sldId="287"/>
            <ac:spMk id="112" creationId="{A5FAEC61-3A69-4380-C641-E321D165E7A1}"/>
          </ac:spMkLst>
        </pc:spChg>
        <pc:spChg chg="mod">
          <ac:chgData name="Mashava, Ntshuxeko, (Ms) (s225393816)" userId="b4ce6d80-3d1d-4b5e-80c3-f852773147f3" providerId="ADAL" clId="{95C8236A-E2DC-43DE-9BA4-C54D95E015F2}" dt="2024-05-25T14:27:33.027" v="2549" actId="207"/>
          <ac:spMkLst>
            <pc:docMk/>
            <pc:sldMk cId="3038235297" sldId="287"/>
            <ac:spMk id="113" creationId="{50D78C90-AFAD-A391-4A62-27C648B04BDC}"/>
          </ac:spMkLst>
        </pc:spChg>
        <pc:spChg chg="mod">
          <ac:chgData name="Mashava, Ntshuxeko, (Ms) (s225393816)" userId="b4ce6d80-3d1d-4b5e-80c3-f852773147f3" providerId="ADAL" clId="{95C8236A-E2DC-43DE-9BA4-C54D95E015F2}" dt="2024-05-25T14:27:25.272" v="2548" actId="207"/>
          <ac:spMkLst>
            <pc:docMk/>
            <pc:sldMk cId="3038235297" sldId="287"/>
            <ac:spMk id="114" creationId="{3B5A7638-98F8-3BF2-884A-244DB81C24F2}"/>
          </ac:spMkLst>
        </pc:spChg>
        <pc:spChg chg="mod">
          <ac:chgData name="Mashava, Ntshuxeko, (Ms) (s225393816)" userId="b4ce6d80-3d1d-4b5e-80c3-f852773147f3" providerId="ADAL" clId="{95C8236A-E2DC-43DE-9BA4-C54D95E015F2}" dt="2024-05-25T14:27:15.838" v="2547" actId="207"/>
          <ac:spMkLst>
            <pc:docMk/>
            <pc:sldMk cId="3038235297" sldId="287"/>
            <ac:spMk id="117" creationId="{DB993846-4A2A-3707-B9E3-757676699122}"/>
          </ac:spMkLst>
        </pc:spChg>
        <pc:spChg chg="mod">
          <ac:chgData name="Mashava, Ntshuxeko, (Ms) (s225393816)" userId="b4ce6d80-3d1d-4b5e-80c3-f852773147f3" providerId="ADAL" clId="{95C8236A-E2DC-43DE-9BA4-C54D95E015F2}" dt="2024-05-25T14:27:11.007" v="2546" actId="207"/>
          <ac:spMkLst>
            <pc:docMk/>
            <pc:sldMk cId="3038235297" sldId="287"/>
            <ac:spMk id="118" creationId="{59262D28-09AB-D6D1-2F45-F7D215461BE3}"/>
          </ac:spMkLst>
        </pc:spChg>
        <pc:spChg chg="mod">
          <ac:chgData name="Mashava, Ntshuxeko, (Ms) (s225393816)" userId="b4ce6d80-3d1d-4b5e-80c3-f852773147f3" providerId="ADAL" clId="{95C8236A-E2DC-43DE-9BA4-C54D95E015F2}" dt="2024-05-25T14:27:04.568" v="2545" actId="207"/>
          <ac:spMkLst>
            <pc:docMk/>
            <pc:sldMk cId="3038235297" sldId="287"/>
            <ac:spMk id="119" creationId="{5794F366-1973-AFE3-CC80-8913E4249360}"/>
          </ac:spMkLst>
        </pc:spChg>
        <pc:spChg chg="mod">
          <ac:chgData name="Mashava, Ntshuxeko, (Ms) (s225393816)" userId="b4ce6d80-3d1d-4b5e-80c3-f852773147f3" providerId="ADAL" clId="{95C8236A-E2DC-43DE-9BA4-C54D95E015F2}" dt="2024-05-25T14:30:48.383" v="2605" actId="207"/>
          <ac:spMkLst>
            <pc:docMk/>
            <pc:sldMk cId="3038235297" sldId="287"/>
            <ac:spMk id="121" creationId="{CAFD0531-7736-21CE-2779-00900AF2EBBA}"/>
          </ac:spMkLst>
        </pc:spChg>
        <pc:spChg chg="mod">
          <ac:chgData name="Mashava, Ntshuxeko, (Ms) (s225393816)" userId="b4ce6d80-3d1d-4b5e-80c3-f852773147f3" providerId="ADAL" clId="{95C8236A-E2DC-43DE-9BA4-C54D95E015F2}" dt="2024-05-25T14:29:36.433" v="2584" actId="207"/>
          <ac:spMkLst>
            <pc:docMk/>
            <pc:sldMk cId="3038235297" sldId="287"/>
            <ac:spMk id="123" creationId="{7B259EDC-D9D9-0DBC-701D-9B0033714A99}"/>
          </ac:spMkLst>
        </pc:spChg>
        <pc:spChg chg="mod">
          <ac:chgData name="Mashava, Ntshuxeko, (Ms) (s225393816)" userId="b4ce6d80-3d1d-4b5e-80c3-f852773147f3" providerId="ADAL" clId="{95C8236A-E2DC-43DE-9BA4-C54D95E015F2}" dt="2024-05-25T14:26:13.662" v="2536" actId="207"/>
          <ac:spMkLst>
            <pc:docMk/>
            <pc:sldMk cId="3038235297" sldId="287"/>
            <ac:spMk id="126" creationId="{5C50E438-4AEA-4CF7-A425-A1CD9FCF0AA5}"/>
          </ac:spMkLst>
        </pc:spChg>
        <pc:spChg chg="mod">
          <ac:chgData name="Mashava, Ntshuxeko, (Ms) (s225393816)" userId="b4ce6d80-3d1d-4b5e-80c3-f852773147f3" providerId="ADAL" clId="{95C8236A-E2DC-43DE-9BA4-C54D95E015F2}" dt="2024-05-25T14:26:31.200" v="2540" actId="207"/>
          <ac:spMkLst>
            <pc:docMk/>
            <pc:sldMk cId="3038235297" sldId="287"/>
            <ac:spMk id="127" creationId="{70C4769E-94BD-AA79-5C05-ABE7480E78D2}"/>
          </ac:spMkLst>
        </pc:spChg>
        <pc:spChg chg="mod">
          <ac:chgData name="Mashava, Ntshuxeko, (Ms) (s225393816)" userId="b4ce6d80-3d1d-4b5e-80c3-f852773147f3" providerId="ADAL" clId="{95C8236A-E2DC-43DE-9BA4-C54D95E015F2}" dt="2024-05-25T14:26:36.943" v="2541" actId="207"/>
          <ac:spMkLst>
            <pc:docMk/>
            <pc:sldMk cId="3038235297" sldId="287"/>
            <ac:spMk id="128" creationId="{471670F1-97D4-097B-77DA-1D57415CFDA2}"/>
          </ac:spMkLst>
        </pc:spChg>
        <pc:spChg chg="mod">
          <ac:chgData name="Mashava, Ntshuxeko, (Ms) (s225393816)" userId="b4ce6d80-3d1d-4b5e-80c3-f852773147f3" providerId="ADAL" clId="{95C8236A-E2DC-43DE-9BA4-C54D95E015F2}" dt="2024-05-25T14:26:41.432" v="2542" actId="207"/>
          <ac:spMkLst>
            <pc:docMk/>
            <pc:sldMk cId="3038235297" sldId="287"/>
            <ac:spMk id="129" creationId="{FB996758-2FA3-7800-A406-D971DC2746F5}"/>
          </ac:spMkLst>
        </pc:spChg>
        <pc:spChg chg="mod">
          <ac:chgData name="Mashava, Ntshuxeko, (Ms) (s225393816)" userId="b4ce6d80-3d1d-4b5e-80c3-f852773147f3" providerId="ADAL" clId="{95C8236A-E2DC-43DE-9BA4-C54D95E015F2}" dt="2024-05-25T14:26:48.990" v="2543" actId="207"/>
          <ac:spMkLst>
            <pc:docMk/>
            <pc:sldMk cId="3038235297" sldId="287"/>
            <ac:spMk id="130" creationId="{D7BD1C83-B83E-2FF5-3E85-B3D5B56BC7C3}"/>
          </ac:spMkLst>
        </pc:spChg>
        <pc:spChg chg="mod">
          <ac:chgData name="Mashava, Ntshuxeko, (Ms) (s225393816)" userId="b4ce6d80-3d1d-4b5e-80c3-f852773147f3" providerId="ADAL" clId="{95C8236A-E2DC-43DE-9BA4-C54D95E015F2}" dt="2024-05-25T14:26:54.409" v="2544" actId="207"/>
          <ac:spMkLst>
            <pc:docMk/>
            <pc:sldMk cId="3038235297" sldId="287"/>
            <ac:spMk id="131" creationId="{B7387BEC-A779-94EC-FD2D-BC4CA5A3AE05}"/>
          </ac:spMkLst>
        </pc:spChg>
        <pc:picChg chg="mod">
          <ac:chgData name="Mashava, Ntshuxeko, (Ms) (s225393816)" userId="b4ce6d80-3d1d-4b5e-80c3-f852773147f3" providerId="ADAL" clId="{95C8236A-E2DC-43DE-9BA4-C54D95E015F2}" dt="2024-05-25T14:24:28.698" v="2528" actId="1076"/>
          <ac:picMkLst>
            <pc:docMk/>
            <pc:sldMk cId="3038235297" sldId="287"/>
            <ac:picMk id="106" creationId="{9F372A1B-29E9-0FC3-BC78-043FAED41EF5}"/>
          </ac:picMkLst>
        </pc:picChg>
      </pc:sldChg>
      <pc:sldChg chg="addSp delSp modSp mod modAnim">
        <pc:chgData name="Mashava, Ntshuxeko, (Ms) (s225393816)" userId="b4ce6d80-3d1d-4b5e-80c3-f852773147f3" providerId="ADAL" clId="{95C8236A-E2DC-43DE-9BA4-C54D95E015F2}" dt="2024-05-26T20:02:24.760" v="9760" actId="14100"/>
        <pc:sldMkLst>
          <pc:docMk/>
          <pc:sldMk cId="1287892922" sldId="288"/>
        </pc:sldMkLst>
        <pc:spChg chg="del">
          <ac:chgData name="Mashava, Ntshuxeko, (Ms) (s225393816)" userId="b4ce6d80-3d1d-4b5e-80c3-f852773147f3" providerId="ADAL" clId="{95C8236A-E2DC-43DE-9BA4-C54D95E015F2}" dt="2024-05-25T13:33:51.031" v="2161" actId="478"/>
          <ac:spMkLst>
            <pc:docMk/>
            <pc:sldMk cId="1287892922" sldId="288"/>
            <ac:spMk id="19" creationId="{B8E0DBB9-1066-A632-D6E5-E19A53848D75}"/>
          </ac:spMkLst>
        </pc:spChg>
        <pc:spChg chg="mod">
          <ac:chgData name="Mashava, Ntshuxeko, (Ms) (s225393816)" userId="b4ce6d80-3d1d-4b5e-80c3-f852773147f3" providerId="ADAL" clId="{95C8236A-E2DC-43DE-9BA4-C54D95E015F2}" dt="2024-05-25T13:40:55.923" v="2231" actId="14100"/>
          <ac:spMkLst>
            <pc:docMk/>
            <pc:sldMk cId="1287892922" sldId="288"/>
            <ac:spMk id="20" creationId="{F4C1CC82-65E6-61C5-9931-7113FA52F322}"/>
          </ac:spMkLst>
        </pc:spChg>
        <pc:spChg chg="mod">
          <ac:chgData name="Mashava, Ntshuxeko, (Ms) (s225393816)" userId="b4ce6d80-3d1d-4b5e-80c3-f852773147f3" providerId="ADAL" clId="{95C8236A-E2DC-43DE-9BA4-C54D95E015F2}" dt="2024-05-25T13:42:20.726" v="2244" actId="14100"/>
          <ac:spMkLst>
            <pc:docMk/>
            <pc:sldMk cId="1287892922" sldId="288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5T13:46:46.218" v="2286" actId="14100"/>
          <ac:spMkLst>
            <pc:docMk/>
            <pc:sldMk cId="1287892922" sldId="288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5T13:43:11.728" v="2253" actId="1076"/>
          <ac:spMkLst>
            <pc:docMk/>
            <pc:sldMk cId="1287892922" sldId="288"/>
            <ac:spMk id="23" creationId="{DAF40B6A-7E72-AEE0-5522-1DCC59C2AE61}"/>
          </ac:spMkLst>
        </pc:spChg>
        <pc:spChg chg="mod">
          <ac:chgData name="Mashava, Ntshuxeko, (Ms) (s225393816)" userId="b4ce6d80-3d1d-4b5e-80c3-f852773147f3" providerId="ADAL" clId="{95C8236A-E2DC-43DE-9BA4-C54D95E015F2}" dt="2024-05-25T13:42:27.135" v="2246" actId="14100"/>
          <ac:spMkLst>
            <pc:docMk/>
            <pc:sldMk cId="1287892922" sldId="288"/>
            <ac:spMk id="24" creationId="{4BAB916C-6ED0-8518-57D8-555D849C1495}"/>
          </ac:spMkLst>
        </pc:spChg>
        <pc:spChg chg="mod">
          <ac:chgData name="Mashava, Ntshuxeko, (Ms) (s225393816)" userId="b4ce6d80-3d1d-4b5e-80c3-f852773147f3" providerId="ADAL" clId="{95C8236A-E2DC-43DE-9BA4-C54D95E015F2}" dt="2024-05-25T13:46:58.830" v="2288" actId="1076"/>
          <ac:spMkLst>
            <pc:docMk/>
            <pc:sldMk cId="1287892922" sldId="288"/>
            <ac:spMk id="25" creationId="{F17ECE02-1F03-DE10-3235-17FB70672988}"/>
          </ac:spMkLst>
        </pc:spChg>
        <pc:spChg chg="mod">
          <ac:chgData name="Mashava, Ntshuxeko, (Ms) (s225393816)" userId="b4ce6d80-3d1d-4b5e-80c3-f852773147f3" providerId="ADAL" clId="{95C8236A-E2DC-43DE-9BA4-C54D95E015F2}" dt="2024-05-25T13:40:43.706" v="2228" actId="1076"/>
          <ac:spMkLst>
            <pc:docMk/>
            <pc:sldMk cId="1287892922" sldId="288"/>
            <ac:spMk id="29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13:41:09.351" v="2234" actId="1076"/>
          <ac:spMkLst>
            <pc:docMk/>
            <pc:sldMk cId="1287892922" sldId="288"/>
            <ac:spMk id="33" creationId="{239F73EE-B208-CB81-87A4-A70E68B212C0}"/>
          </ac:spMkLst>
        </pc:spChg>
        <pc:spChg chg="add mod">
          <ac:chgData name="Mashava, Ntshuxeko, (Ms) (s225393816)" userId="b4ce6d80-3d1d-4b5e-80c3-f852773147f3" providerId="ADAL" clId="{95C8236A-E2DC-43DE-9BA4-C54D95E015F2}" dt="2024-05-25T13:35:47.632" v="2177" actId="1076"/>
          <ac:spMkLst>
            <pc:docMk/>
            <pc:sldMk cId="1287892922" sldId="288"/>
            <ac:spMk id="35" creationId="{AE31C45A-9499-0F41-F697-797854BEF5FC}"/>
          </ac:spMkLst>
        </pc:spChg>
        <pc:spChg chg="mod">
          <ac:chgData name="Mashava, Ntshuxeko, (Ms) (s225393816)" userId="b4ce6d80-3d1d-4b5e-80c3-f852773147f3" providerId="ADAL" clId="{95C8236A-E2DC-43DE-9BA4-C54D95E015F2}" dt="2024-05-25T13:42:41.923" v="2249" actId="1076"/>
          <ac:spMkLst>
            <pc:docMk/>
            <pc:sldMk cId="1287892922" sldId="288"/>
            <ac:spMk id="37" creationId="{BC66300A-49FE-731E-088E-36BAC8627E33}"/>
          </ac:spMkLst>
        </pc:spChg>
        <pc:spChg chg="mod">
          <ac:chgData name="Mashava, Ntshuxeko, (Ms) (s225393816)" userId="b4ce6d80-3d1d-4b5e-80c3-f852773147f3" providerId="ADAL" clId="{95C8236A-E2DC-43DE-9BA4-C54D95E015F2}" dt="2024-05-25T13:43:17.644" v="2254" actId="1076"/>
          <ac:spMkLst>
            <pc:docMk/>
            <pc:sldMk cId="1287892922" sldId="288"/>
            <ac:spMk id="41" creationId="{A5DC9791-AB20-0A9C-CBD1-C4F5FB93F1DF}"/>
          </ac:spMkLst>
        </pc:spChg>
        <pc:spChg chg="mod">
          <ac:chgData name="Mashava, Ntshuxeko, (Ms) (s225393816)" userId="b4ce6d80-3d1d-4b5e-80c3-f852773147f3" providerId="ADAL" clId="{95C8236A-E2DC-43DE-9BA4-C54D95E015F2}" dt="2024-05-25T13:47:03.560" v="2289" actId="1076"/>
          <ac:spMkLst>
            <pc:docMk/>
            <pc:sldMk cId="1287892922" sldId="288"/>
            <ac:spMk id="45" creationId="{D7A505DE-D10C-5454-3262-FAFF4583B3D3}"/>
          </ac:spMkLst>
        </pc:spChg>
        <pc:spChg chg="mod">
          <ac:chgData name="Mashava, Ntshuxeko, (Ms) (s225393816)" userId="b4ce6d80-3d1d-4b5e-80c3-f852773147f3" providerId="ADAL" clId="{95C8236A-E2DC-43DE-9BA4-C54D95E015F2}" dt="2024-05-25T13:44:13.851" v="2262" actId="1076"/>
          <ac:spMkLst>
            <pc:docMk/>
            <pc:sldMk cId="1287892922" sldId="288"/>
            <ac:spMk id="49" creationId="{CFB4EBE4-40AE-ABCF-138D-7B873C795C8F}"/>
          </ac:spMkLst>
        </pc:spChg>
        <pc:picChg chg="mod">
          <ac:chgData name="Mashava, Ntshuxeko, (Ms) (s225393816)" userId="b4ce6d80-3d1d-4b5e-80c3-f852773147f3" providerId="ADAL" clId="{95C8236A-E2DC-43DE-9BA4-C54D95E015F2}" dt="2024-05-25T13:44:50.660" v="2269" actId="1076"/>
          <ac:picMkLst>
            <pc:docMk/>
            <pc:sldMk cId="1287892922" sldId="288"/>
            <ac:picMk id="6" creationId="{8EA95F0A-E7C8-78FB-4758-8C446DCE64D2}"/>
          </ac:picMkLst>
        </pc:picChg>
        <pc:picChg chg="del">
          <ac:chgData name="Mashava, Ntshuxeko, (Ms) (s225393816)" userId="b4ce6d80-3d1d-4b5e-80c3-f852773147f3" providerId="ADAL" clId="{95C8236A-E2DC-43DE-9BA4-C54D95E015F2}" dt="2024-05-26T20:01:45.683" v="9754" actId="478"/>
          <ac:picMkLst>
            <pc:docMk/>
            <pc:sldMk cId="1287892922" sldId="288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1:50.949" v="9756" actId="14100"/>
          <ac:picMkLst>
            <pc:docMk/>
            <pc:sldMk cId="1287892922" sldId="288"/>
            <ac:picMk id="19" creationId="{74487101-A025-DFAC-C67D-E58E2CDE3334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35:51.669" v="2178" actId="1076"/>
          <ac:picMkLst>
            <pc:docMk/>
            <pc:sldMk cId="1287892922" sldId="288"/>
            <ac:picMk id="36" creationId="{27667DBE-1C62-EC7F-00AA-C78C8DA37C4F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46:35.218" v="2284" actId="1076"/>
          <ac:picMkLst>
            <pc:docMk/>
            <pc:sldMk cId="1287892922" sldId="288"/>
            <ac:picMk id="38" creationId="{EE8E23DB-CA1A-FC05-27C8-711198A8A871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47:48.739" v="2293" actId="1076"/>
          <ac:picMkLst>
            <pc:docMk/>
            <pc:sldMk cId="1287892922" sldId="288"/>
            <ac:picMk id="39" creationId="{67490D98-647F-CF75-7439-A00C67180B11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24.760" v="9760" actId="14100"/>
          <ac:picMkLst>
            <pc:docMk/>
            <pc:sldMk cId="1287892922" sldId="288"/>
            <ac:picMk id="40" creationId="{66D98A3D-DC35-5222-F73D-2BCE36475041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1:32.131" v="9753" actId="14100"/>
        <pc:sldMkLst>
          <pc:docMk/>
          <pc:sldMk cId="3609524818" sldId="289"/>
        </pc:sldMkLst>
        <pc:spChg chg="mod">
          <ac:chgData name="Mashava, Ntshuxeko, (Ms) (s225393816)" userId="b4ce6d80-3d1d-4b5e-80c3-f852773147f3" providerId="ADAL" clId="{95C8236A-E2DC-43DE-9BA4-C54D95E015F2}" dt="2024-05-26T20:00:56.557" v="9746" actId="1076"/>
          <ac:spMkLst>
            <pc:docMk/>
            <pc:sldMk cId="3609524818" sldId="289"/>
            <ac:spMk id="7" creationId="{291141ED-293C-5683-5DC3-FB4F560E0699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9" creationId="{A53AF405-D6C6-649D-A07F-9063BB53C319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14" creationId="{25DAB61C-DA6D-8603-D5F6-CA38E7395CF5}"/>
          </ac:spMkLst>
        </pc:spChg>
        <pc:spChg chg="add del mod">
          <ac:chgData name="Mashava, Ntshuxeko, (Ms) (s225393816)" userId="b4ce6d80-3d1d-4b5e-80c3-f852773147f3" providerId="ADAL" clId="{95C8236A-E2DC-43DE-9BA4-C54D95E015F2}" dt="2024-05-26T16:54:15.067" v="6769" actId="14100"/>
          <ac:spMkLst>
            <pc:docMk/>
            <pc:sldMk cId="3609524818" sldId="289"/>
            <ac:spMk id="16" creationId="{3D0C12AD-0DBC-CD36-8572-9954F8E18010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22" creationId="{32DB6EEB-9A1D-1FD3-3EFA-6A057592C308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23" creationId="{17F394F1-AB9D-5FCF-3A9F-A19B606C349F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24" creationId="{A6464D6F-4C20-89CC-A9A5-95A3AB0E5097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27" creationId="{48F17615-8B5A-6B8F-A4B0-CF27B2E1387C}"/>
          </ac:spMkLst>
        </pc:spChg>
        <pc:spChg chg="mod">
          <ac:chgData name="Mashava, Ntshuxeko, (Ms) (s225393816)" userId="b4ce6d80-3d1d-4b5e-80c3-f852773147f3" providerId="ADAL" clId="{95C8236A-E2DC-43DE-9BA4-C54D95E015F2}" dt="2024-05-26T16:54:40.302" v="6770" actId="1076"/>
          <ac:spMkLst>
            <pc:docMk/>
            <pc:sldMk cId="3609524818" sldId="289"/>
            <ac:spMk id="29" creationId="{508E6E81-DD9A-97AC-1CB6-17F72404F05F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30" creationId="{163746A7-13BF-705B-4431-54BED7311765}"/>
          </ac:spMkLst>
        </pc:spChg>
        <pc:spChg chg="mod">
          <ac:chgData name="Mashava, Ntshuxeko, (Ms) (s225393816)" userId="b4ce6d80-3d1d-4b5e-80c3-f852773147f3" providerId="ADAL" clId="{95C8236A-E2DC-43DE-9BA4-C54D95E015F2}" dt="2024-05-26T16:53:58.931" v="6766" actId="1076"/>
          <ac:spMkLst>
            <pc:docMk/>
            <pc:sldMk cId="3609524818" sldId="289"/>
            <ac:spMk id="31" creationId="{0840800C-28D0-95C2-9017-C7DC5E967925}"/>
          </ac:spMkLst>
        </pc:spChg>
        <pc:spChg chg="mod">
          <ac:chgData name="Mashava, Ntshuxeko, (Ms) (s225393816)" userId="b4ce6d80-3d1d-4b5e-80c3-f852773147f3" providerId="ADAL" clId="{95C8236A-E2DC-43DE-9BA4-C54D95E015F2}" dt="2024-05-26T16:46:19.253" v="6642" actId="1076"/>
          <ac:spMkLst>
            <pc:docMk/>
            <pc:sldMk cId="3609524818" sldId="289"/>
            <ac:spMk id="32" creationId="{B62FA5DE-3CA1-B97A-03A1-968CE6CA3D5E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35" creationId="{524727A9-A891-1DC6-0A5A-62F40284DCDE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36" creationId="{68D5E04B-AF14-F7AA-D865-4009737E3A27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38" creationId="{C89B55C8-6566-C160-70BC-8512318EA8B2}"/>
          </ac:spMkLst>
        </pc:spChg>
        <pc:spChg chg="del mod">
          <ac:chgData name="Mashava, Ntshuxeko, (Ms) (s225393816)" userId="b4ce6d80-3d1d-4b5e-80c3-f852773147f3" providerId="ADAL" clId="{95C8236A-E2DC-43DE-9BA4-C54D95E015F2}" dt="2024-05-26T16:53:31.219" v="6762"/>
          <ac:spMkLst>
            <pc:docMk/>
            <pc:sldMk cId="3609524818" sldId="289"/>
            <ac:spMk id="40" creationId="{1ADA2F6B-A985-F253-E7CF-254E0D464254}"/>
          </ac:spMkLst>
        </pc:spChg>
        <pc:spChg chg="add 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41" creationId="{EFFDF9C8-D52B-19F8-773A-C4EC08188786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42" creationId="{1A3083EC-36F5-1E5C-6CA1-BF97427EEB07}"/>
          </ac:spMkLst>
        </pc:spChg>
        <pc:spChg chg="mod">
          <ac:chgData name="Mashava, Ntshuxeko, (Ms) (s225393816)" userId="b4ce6d80-3d1d-4b5e-80c3-f852773147f3" providerId="ADAL" clId="{95C8236A-E2DC-43DE-9BA4-C54D95E015F2}" dt="2024-05-26T16:49:29.377" v="6697" actId="1076"/>
          <ac:spMkLst>
            <pc:docMk/>
            <pc:sldMk cId="3609524818" sldId="289"/>
            <ac:spMk id="43" creationId="{023FD7D2-4C99-EABE-74CE-5E0BB617A151}"/>
          </ac:spMkLst>
        </pc:spChg>
        <pc:spChg chg="mod">
          <ac:chgData name="Mashava, Ntshuxeko, (Ms) (s225393816)" userId="b4ce6d80-3d1d-4b5e-80c3-f852773147f3" providerId="ADAL" clId="{95C8236A-E2DC-43DE-9BA4-C54D95E015F2}" dt="2024-05-26T16:49:37.534" v="6699" actId="14100"/>
          <ac:spMkLst>
            <pc:docMk/>
            <pc:sldMk cId="3609524818" sldId="289"/>
            <ac:spMk id="44" creationId="{720B0033-ECC6-9A14-8C3E-514720F4F210}"/>
          </ac:spMkLst>
        </pc:spChg>
        <pc:spChg chg="add 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45" creationId="{E21CD0B4-44E0-0298-C846-BAC1733E7467}"/>
          </ac:spMkLst>
        </pc:spChg>
        <pc:spChg chg="add 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49" creationId="{855DE5D8-56BE-8119-0D99-5C3B5095FE82}"/>
          </ac:spMkLst>
        </pc:spChg>
        <pc:spChg chg="mod">
          <ac:chgData name="Mashava, Ntshuxeko, (Ms) (s225393816)" userId="b4ce6d80-3d1d-4b5e-80c3-f852773147f3" providerId="ADAL" clId="{95C8236A-E2DC-43DE-9BA4-C54D95E015F2}" dt="2024-05-26T16:49:23.661" v="6696" actId="1076"/>
          <ac:spMkLst>
            <pc:docMk/>
            <pc:sldMk cId="3609524818" sldId="289"/>
            <ac:spMk id="50" creationId="{185E616F-F905-03FA-DF5F-F57B1C1F71E2}"/>
          </ac:spMkLst>
        </pc:spChg>
        <pc:spChg chg="del">
          <ac:chgData name="Mashava, Ntshuxeko, (Ms) (s225393816)" userId="b4ce6d80-3d1d-4b5e-80c3-f852773147f3" providerId="ADAL" clId="{95C8236A-E2DC-43DE-9BA4-C54D95E015F2}" dt="2024-05-26T16:53:31.210" v="6760" actId="21"/>
          <ac:spMkLst>
            <pc:docMk/>
            <pc:sldMk cId="3609524818" sldId="289"/>
            <ac:spMk id="51" creationId="{29BE3E16-0C3C-C293-88C9-56B2FFE15F9B}"/>
          </ac:spMkLst>
        </pc:spChg>
        <pc:spChg chg="add mod">
          <ac:chgData name="Mashava, Ntshuxeko, (Ms) (s225393816)" userId="b4ce6d80-3d1d-4b5e-80c3-f852773147f3" providerId="ADAL" clId="{95C8236A-E2DC-43DE-9BA4-C54D95E015F2}" dt="2024-05-26T16:50:07.579" v="6710" actId="14100"/>
          <ac:spMkLst>
            <pc:docMk/>
            <pc:sldMk cId="3609524818" sldId="289"/>
            <ac:spMk id="52" creationId="{C4472569-258D-F42E-274D-443F699F6E44}"/>
          </ac:spMkLst>
        </pc:spChg>
        <pc:spChg chg="add mod">
          <ac:chgData name="Mashava, Ntshuxeko, (Ms) (s225393816)" userId="b4ce6d80-3d1d-4b5e-80c3-f852773147f3" providerId="ADAL" clId="{95C8236A-E2DC-43DE-9BA4-C54D95E015F2}" dt="2024-05-26T16:51:19.539" v="6735" actId="20577"/>
          <ac:spMkLst>
            <pc:docMk/>
            <pc:sldMk cId="3609524818" sldId="289"/>
            <ac:spMk id="53" creationId="{B07233D0-C16B-E771-B48E-EA1083574FAF}"/>
          </ac:spMkLst>
        </pc:spChg>
        <pc:spChg chg="mod">
          <ac:chgData name="Mashava, Ntshuxeko, (Ms) (s225393816)" userId="b4ce6d80-3d1d-4b5e-80c3-f852773147f3" providerId="ADAL" clId="{95C8236A-E2DC-43DE-9BA4-C54D95E015F2}" dt="2024-05-26T16:53:58.931" v="6766" actId="1076"/>
          <ac:spMkLst>
            <pc:docMk/>
            <pc:sldMk cId="3609524818" sldId="289"/>
            <ac:spMk id="55" creationId="{073DCBE0-8B1F-22A3-B2FE-16FA8141F078}"/>
          </ac:spMkLst>
        </pc:spChg>
        <pc:spChg chg="add mod">
          <ac:chgData name="Mashava, Ntshuxeko, (Ms) (s225393816)" userId="b4ce6d80-3d1d-4b5e-80c3-f852773147f3" providerId="ADAL" clId="{95C8236A-E2DC-43DE-9BA4-C54D95E015F2}" dt="2024-05-26T16:51:43.533" v="6742" actId="14100"/>
          <ac:spMkLst>
            <pc:docMk/>
            <pc:sldMk cId="3609524818" sldId="289"/>
            <ac:spMk id="56" creationId="{BE526C7A-BA7F-480C-114E-C6BF4C2DB220}"/>
          </ac:spMkLst>
        </pc:spChg>
        <pc:spChg chg="add mod">
          <ac:chgData name="Mashava, Ntshuxeko, (Ms) (s225393816)" userId="b4ce6d80-3d1d-4b5e-80c3-f852773147f3" providerId="ADAL" clId="{95C8236A-E2DC-43DE-9BA4-C54D95E015F2}" dt="2024-05-26T16:52:58.266" v="6756" actId="20577"/>
          <ac:spMkLst>
            <pc:docMk/>
            <pc:sldMk cId="3609524818" sldId="289"/>
            <ac:spMk id="57" creationId="{AF14784E-7A51-ED74-90B2-BEA0557FC9B9}"/>
          </ac:spMkLst>
        </pc:spChg>
        <pc:spChg chg="add mod">
          <ac:chgData name="Mashava, Ntshuxeko, (Ms) (s225393816)" userId="b4ce6d80-3d1d-4b5e-80c3-f852773147f3" providerId="ADAL" clId="{95C8236A-E2DC-43DE-9BA4-C54D95E015F2}" dt="2024-05-26T16:53:12.929" v="6758" actId="207"/>
          <ac:spMkLst>
            <pc:docMk/>
            <pc:sldMk cId="3609524818" sldId="289"/>
            <ac:spMk id="58" creationId="{41ADE7B3-87D9-856E-46AE-08353436281A}"/>
          </ac:spMkLst>
        </pc:spChg>
        <pc:spChg chg="mod">
          <ac:chgData name="Mashava, Ntshuxeko, (Ms) (s225393816)" userId="b4ce6d80-3d1d-4b5e-80c3-f852773147f3" providerId="ADAL" clId="{95C8236A-E2DC-43DE-9BA4-C54D95E015F2}" dt="2024-05-26T16:54:08.173" v="6767" actId="1076"/>
          <ac:spMkLst>
            <pc:docMk/>
            <pc:sldMk cId="3609524818" sldId="289"/>
            <ac:spMk id="60" creationId="{E204E647-6C6E-C0D2-E8BB-A091F2A30279}"/>
          </ac:spMkLst>
        </pc:spChg>
        <pc:spChg chg="mod">
          <ac:chgData name="Mashava, Ntshuxeko, (Ms) (s225393816)" userId="b4ce6d80-3d1d-4b5e-80c3-f852773147f3" providerId="ADAL" clId="{95C8236A-E2DC-43DE-9BA4-C54D95E015F2}" dt="2024-05-26T16:54:12.055" v="6768" actId="1076"/>
          <ac:spMkLst>
            <pc:docMk/>
            <pc:sldMk cId="3609524818" sldId="289"/>
            <ac:spMk id="61" creationId="{01BD1266-FE0D-CF6E-393A-7FE77E9AAB07}"/>
          </ac:spMkLst>
        </pc:spChg>
        <pc:picChg chg="del">
          <ac:chgData name="Mashava, Ntshuxeko, (Ms) (s225393816)" userId="b4ce6d80-3d1d-4b5e-80c3-f852773147f3" providerId="ADAL" clId="{95C8236A-E2DC-43DE-9BA4-C54D95E015F2}" dt="2024-05-26T20:01:08.347" v="9749" actId="478"/>
          <ac:picMkLst>
            <pc:docMk/>
            <pc:sldMk cId="3609524818" sldId="289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6T16:54:40.302" v="6770" actId="1076"/>
          <ac:picMkLst>
            <pc:docMk/>
            <pc:sldMk cId="3609524818" sldId="289"/>
            <ac:picMk id="19" creationId="{D155B1BB-B7EE-52EF-5922-ED2241413B74}"/>
          </ac:picMkLst>
        </pc:picChg>
        <pc:picChg chg="mod">
          <ac:chgData name="Mashava, Ntshuxeko, (Ms) (s225393816)" userId="b4ce6d80-3d1d-4b5e-80c3-f852773147f3" providerId="ADAL" clId="{95C8236A-E2DC-43DE-9BA4-C54D95E015F2}" dt="2024-05-26T16:54:40.302" v="6770" actId="1076"/>
          <ac:picMkLst>
            <pc:docMk/>
            <pc:sldMk cId="3609524818" sldId="289"/>
            <ac:picMk id="21" creationId="{E0532B64-C1F0-A5A4-EC6E-29BE81C0CEA1}"/>
          </ac:picMkLst>
        </pc:picChg>
        <pc:picChg chg="mod">
          <ac:chgData name="Mashava, Ntshuxeko, (Ms) (s225393816)" userId="b4ce6d80-3d1d-4b5e-80c3-f852773147f3" providerId="ADAL" clId="{95C8236A-E2DC-43DE-9BA4-C54D95E015F2}" dt="2024-05-26T16:54:40.302" v="6770" actId="1076"/>
          <ac:picMkLst>
            <pc:docMk/>
            <pc:sldMk cId="3609524818" sldId="289"/>
            <ac:picMk id="25" creationId="{B9C2FE28-236C-945A-4B47-0B78E45357DC}"/>
          </ac:picMkLst>
        </pc:picChg>
        <pc:picChg chg="mod">
          <ac:chgData name="Mashava, Ntshuxeko, (Ms) (s225393816)" userId="b4ce6d80-3d1d-4b5e-80c3-f852773147f3" providerId="ADAL" clId="{95C8236A-E2DC-43DE-9BA4-C54D95E015F2}" dt="2024-05-26T16:54:40.302" v="6770" actId="1076"/>
          <ac:picMkLst>
            <pc:docMk/>
            <pc:sldMk cId="3609524818" sldId="289"/>
            <ac:picMk id="26" creationId="{88C5B0C1-C092-9574-5B8F-BF1A0E95978B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1:03.837" v="9748" actId="1076"/>
          <ac:picMkLst>
            <pc:docMk/>
            <pc:sldMk cId="3609524818" sldId="289"/>
            <ac:picMk id="33" creationId="{1F4CEE92-30E2-8B43-29F6-A7341374629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0:59.265" v="9747" actId="14100"/>
          <ac:picMkLst>
            <pc:docMk/>
            <pc:sldMk cId="3609524818" sldId="289"/>
            <ac:picMk id="37" creationId="{36AC1151-A075-76F2-55E9-7A44C04408D6}"/>
          </ac:picMkLst>
        </pc:picChg>
        <pc:picChg chg="del">
          <ac:chgData name="Mashava, Ntshuxeko, (Ms) (s225393816)" userId="b4ce6d80-3d1d-4b5e-80c3-f852773147f3" providerId="ADAL" clId="{95C8236A-E2DC-43DE-9BA4-C54D95E015F2}" dt="2024-05-26T16:53:46.686" v="6765" actId="21"/>
          <ac:picMkLst>
            <pc:docMk/>
            <pc:sldMk cId="3609524818" sldId="289"/>
            <ac:picMk id="54" creationId="{199C7F48-CFBA-8CC4-BA32-D5D4F13F4EE6}"/>
          </ac:picMkLst>
        </pc:picChg>
        <pc:picChg chg="mod">
          <ac:chgData name="Mashava, Ntshuxeko, (Ms) (s225393816)" userId="b4ce6d80-3d1d-4b5e-80c3-f852773147f3" providerId="ADAL" clId="{95C8236A-E2DC-43DE-9BA4-C54D95E015F2}" dt="2024-05-26T16:53:58.931" v="6766" actId="1076"/>
          <ac:picMkLst>
            <pc:docMk/>
            <pc:sldMk cId="3609524818" sldId="289"/>
            <ac:picMk id="59" creationId="{C0F93949-A820-35F0-0A2D-0098329ECAC5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1:32.131" v="9753" actId="14100"/>
          <ac:picMkLst>
            <pc:docMk/>
            <pc:sldMk cId="3609524818" sldId="289"/>
            <ac:picMk id="62" creationId="{B7DAF6C7-62D7-BFD3-33F3-BE1E90E5EB44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20:00:49.252" v="9744" actId="14100"/>
        <pc:sldMkLst>
          <pc:docMk/>
          <pc:sldMk cId="1484934677" sldId="290"/>
        </pc:sldMkLst>
        <pc:spChg chg="add mod">
          <ac:chgData name="Mashava, Ntshuxeko, (Ms) (s225393816)" userId="b4ce6d80-3d1d-4b5e-80c3-f852773147f3" providerId="ADAL" clId="{95C8236A-E2DC-43DE-9BA4-C54D95E015F2}" dt="2024-05-26T16:59:01.796" v="6812" actId="1076"/>
          <ac:spMkLst>
            <pc:docMk/>
            <pc:sldMk cId="1484934677" sldId="290"/>
            <ac:spMk id="30" creationId="{A13B925D-099E-D08E-2474-5B2FA74E88E1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6:59:26.752" v="6815" actId="207"/>
          <ac:graphicFrameMkLst>
            <pc:docMk/>
            <pc:sldMk cId="1484934677" sldId="290"/>
            <ac:graphicFrameMk id="9" creationId="{5566F783-94F1-764F-10F0-7F5DB92866C7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6T20:00:26.569" v="9740" actId="478"/>
          <ac:picMkLst>
            <pc:docMk/>
            <pc:sldMk cId="1484934677" sldId="290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2:52.642" v="3035"/>
          <ac:picMkLst>
            <pc:docMk/>
            <pc:sldMk cId="1484934677" sldId="290"/>
            <ac:picMk id="28" creationId="{225BB45B-AA12-4B74-626D-66AEF3B8D398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0:37.156" v="9743" actId="14100"/>
          <ac:picMkLst>
            <pc:docMk/>
            <pc:sldMk cId="1484934677" sldId="290"/>
            <ac:picMk id="29" creationId="{38E37AD8-BF4A-3551-1ADA-C6197A5E345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0:49.252" v="9744" actId="14100"/>
          <ac:picMkLst>
            <pc:docMk/>
            <pc:sldMk cId="1484934677" sldId="290"/>
            <ac:picMk id="31" creationId="{407CFAD3-267D-8188-A007-603DF2271771}"/>
          </ac:picMkLst>
        </pc:picChg>
      </pc:sldChg>
      <pc:sldChg chg="addSp delSp modSp mod ord modAnim">
        <pc:chgData name="Mashava, Ntshuxeko, (Ms) (s225393816)" userId="b4ce6d80-3d1d-4b5e-80c3-f852773147f3" providerId="ADAL" clId="{95C8236A-E2DC-43DE-9BA4-C54D95E015F2}" dt="2024-05-26T20:00:16.789" v="9739" actId="14100"/>
        <pc:sldMkLst>
          <pc:docMk/>
          <pc:sldMk cId="4137155564" sldId="291"/>
        </pc:sldMkLst>
        <pc:spChg chg="mod">
          <ac:chgData name="Mashava, Ntshuxeko, (Ms) (s225393816)" userId="b4ce6d80-3d1d-4b5e-80c3-f852773147f3" providerId="ADAL" clId="{95C8236A-E2DC-43DE-9BA4-C54D95E015F2}" dt="2024-05-26T17:12:43.812" v="6993" actId="14100"/>
          <ac:spMkLst>
            <pc:docMk/>
            <pc:sldMk cId="4137155564" sldId="291"/>
            <ac:spMk id="15" creationId="{41F9D0A8-4988-3DE5-537E-973465B1C867}"/>
          </ac:spMkLst>
        </pc:spChg>
        <pc:spChg chg="add mod">
          <ac:chgData name="Mashava, Ntshuxeko, (Ms) (s225393816)" userId="b4ce6d80-3d1d-4b5e-80c3-f852773147f3" providerId="ADAL" clId="{95C8236A-E2DC-43DE-9BA4-C54D95E015F2}" dt="2024-05-26T16:59:55.425" v="6821" actId="207"/>
          <ac:spMkLst>
            <pc:docMk/>
            <pc:sldMk cId="4137155564" sldId="291"/>
            <ac:spMk id="20" creationId="{D305681D-A7E1-ADC5-DF46-DFACE2617FBA}"/>
          </ac:spMkLst>
        </pc:spChg>
        <pc:spChg chg="add mod">
          <ac:chgData name="Mashava, Ntshuxeko, (Ms) (s225393816)" userId="b4ce6d80-3d1d-4b5e-80c3-f852773147f3" providerId="ADAL" clId="{95C8236A-E2DC-43DE-9BA4-C54D95E015F2}" dt="2024-05-26T17:00:18.521" v="6833" actId="1076"/>
          <ac:spMkLst>
            <pc:docMk/>
            <pc:sldMk cId="4137155564" sldId="291"/>
            <ac:spMk id="26" creationId="{71E23006-E51F-92D4-FC23-02850A315D12}"/>
          </ac:spMkLst>
        </pc:spChg>
        <pc:spChg chg="mod">
          <ac:chgData name="Mashava, Ntshuxeko, (Ms) (s225393816)" userId="b4ce6d80-3d1d-4b5e-80c3-f852773147f3" providerId="ADAL" clId="{95C8236A-E2DC-43DE-9BA4-C54D95E015F2}" dt="2024-05-25T10:52:13.909" v="866" actId="1076"/>
          <ac:spMkLst>
            <pc:docMk/>
            <pc:sldMk cId="4137155564" sldId="291"/>
            <ac:spMk id="31" creationId="{104BC8C4-917F-7EFA-35AA-40CE9F4F66C3}"/>
          </ac:spMkLst>
        </pc:spChg>
        <pc:spChg chg="mod">
          <ac:chgData name="Mashava, Ntshuxeko, (Ms) (s225393816)" userId="b4ce6d80-3d1d-4b5e-80c3-f852773147f3" providerId="ADAL" clId="{95C8236A-E2DC-43DE-9BA4-C54D95E015F2}" dt="2024-05-25T10:52:17.787" v="867" actId="1076"/>
          <ac:spMkLst>
            <pc:docMk/>
            <pc:sldMk cId="4137155564" sldId="291"/>
            <ac:spMk id="32" creationId="{0E841FF7-CA60-6DC4-1785-604BB76ACBB6}"/>
          </ac:spMkLst>
        </pc:spChg>
        <pc:spChg chg="mod">
          <ac:chgData name="Mashava, Ntshuxeko, (Ms) (s225393816)" userId="b4ce6d80-3d1d-4b5e-80c3-f852773147f3" providerId="ADAL" clId="{95C8236A-E2DC-43DE-9BA4-C54D95E015F2}" dt="2024-05-26T17:11:51.235" v="6982" actId="14100"/>
          <ac:spMkLst>
            <pc:docMk/>
            <pc:sldMk cId="4137155564" sldId="291"/>
            <ac:spMk id="34" creationId="{CC5D61F4-04DE-678E-10B2-0C91B6D7C9DE}"/>
          </ac:spMkLst>
        </pc:spChg>
        <pc:spChg chg="mod">
          <ac:chgData name="Mashava, Ntshuxeko, (Ms) (s225393816)" userId="b4ce6d80-3d1d-4b5e-80c3-f852773147f3" providerId="ADAL" clId="{95C8236A-E2DC-43DE-9BA4-C54D95E015F2}" dt="2024-05-26T17:12:35.369" v="6991" actId="14100"/>
          <ac:spMkLst>
            <pc:docMk/>
            <pc:sldMk cId="4137155564" sldId="291"/>
            <ac:spMk id="35" creationId="{9E83A9B0-578C-5E9E-8BF8-DC81DB35AF2E}"/>
          </ac:spMkLst>
        </pc:spChg>
        <pc:spChg chg="mod">
          <ac:chgData name="Mashava, Ntshuxeko, (Ms) (s225393816)" userId="b4ce6d80-3d1d-4b5e-80c3-f852773147f3" providerId="ADAL" clId="{95C8236A-E2DC-43DE-9BA4-C54D95E015F2}" dt="2024-05-26T17:12:45.490" v="6994" actId="1076"/>
          <ac:spMkLst>
            <pc:docMk/>
            <pc:sldMk cId="4137155564" sldId="291"/>
            <ac:spMk id="37" creationId="{6D4E29E1-E566-36E8-FF2F-C20FA533578F}"/>
          </ac:spMkLst>
        </pc:spChg>
        <pc:spChg chg="mod">
          <ac:chgData name="Mashava, Ntshuxeko, (Ms) (s225393816)" userId="b4ce6d80-3d1d-4b5e-80c3-f852773147f3" providerId="ADAL" clId="{95C8236A-E2DC-43DE-9BA4-C54D95E015F2}" dt="2024-05-26T17:12:48.930" v="6995" actId="1076"/>
          <ac:spMkLst>
            <pc:docMk/>
            <pc:sldMk cId="4137155564" sldId="291"/>
            <ac:spMk id="38" creationId="{FE9A78DC-660D-EC38-8D4E-F864E5692E3F}"/>
          </ac:spMkLst>
        </pc:spChg>
        <pc:spChg chg="add mod">
          <ac:chgData name="Mashava, Ntshuxeko, (Ms) (s225393816)" userId="b4ce6d80-3d1d-4b5e-80c3-f852773147f3" providerId="ADAL" clId="{95C8236A-E2DC-43DE-9BA4-C54D95E015F2}" dt="2024-05-26T17:03:36.668" v="6894" actId="20577"/>
          <ac:spMkLst>
            <pc:docMk/>
            <pc:sldMk cId="4137155564" sldId="291"/>
            <ac:spMk id="41" creationId="{492B9E92-7C1B-0CF5-6516-406945F63676}"/>
          </ac:spMkLst>
        </pc:spChg>
        <pc:spChg chg="add mod">
          <ac:chgData name="Mashava, Ntshuxeko, (Ms) (s225393816)" userId="b4ce6d80-3d1d-4b5e-80c3-f852773147f3" providerId="ADAL" clId="{95C8236A-E2DC-43DE-9BA4-C54D95E015F2}" dt="2024-05-26T17:01:09.634" v="6849" actId="14100"/>
          <ac:spMkLst>
            <pc:docMk/>
            <pc:sldMk cId="4137155564" sldId="291"/>
            <ac:spMk id="42" creationId="{3B4F4E1D-D060-927D-AB23-DD5D80F55C56}"/>
          </ac:spMkLst>
        </pc:spChg>
        <pc:spChg chg="add mod">
          <ac:chgData name="Mashava, Ntshuxeko, (Ms) (s225393816)" userId="b4ce6d80-3d1d-4b5e-80c3-f852773147f3" providerId="ADAL" clId="{95C8236A-E2DC-43DE-9BA4-C54D95E015F2}" dt="2024-05-26T17:08:02.510" v="6927" actId="207"/>
          <ac:spMkLst>
            <pc:docMk/>
            <pc:sldMk cId="4137155564" sldId="291"/>
            <ac:spMk id="43" creationId="{474286E5-BEA0-3E82-8CB6-FAEE849D85BC}"/>
          </ac:spMkLst>
        </pc:spChg>
        <pc:spChg chg="add mod">
          <ac:chgData name="Mashava, Ntshuxeko, (Ms) (s225393816)" userId="b4ce6d80-3d1d-4b5e-80c3-f852773147f3" providerId="ADAL" clId="{95C8236A-E2DC-43DE-9BA4-C54D95E015F2}" dt="2024-05-26T17:01:57.245" v="6868" actId="1076"/>
          <ac:spMkLst>
            <pc:docMk/>
            <pc:sldMk cId="4137155564" sldId="291"/>
            <ac:spMk id="44" creationId="{E6A0DD83-9504-3AB0-8975-AC2220C5D864}"/>
          </ac:spMkLst>
        </pc:spChg>
        <pc:spChg chg="add mod">
          <ac:chgData name="Mashava, Ntshuxeko, (Ms) (s225393816)" userId="b4ce6d80-3d1d-4b5e-80c3-f852773147f3" providerId="ADAL" clId="{95C8236A-E2DC-43DE-9BA4-C54D95E015F2}" dt="2024-05-26T17:11:49.567" v="6979" actId="20577"/>
          <ac:spMkLst>
            <pc:docMk/>
            <pc:sldMk cId="4137155564" sldId="291"/>
            <ac:spMk id="45" creationId="{DE168F25-F4A1-3B06-F07E-2FC3E071B034}"/>
          </ac:spMkLst>
        </pc:spChg>
        <pc:spChg chg="add mod">
          <ac:chgData name="Mashava, Ntshuxeko, (Ms) (s225393816)" userId="b4ce6d80-3d1d-4b5e-80c3-f852773147f3" providerId="ADAL" clId="{95C8236A-E2DC-43DE-9BA4-C54D95E015F2}" dt="2024-05-26T17:12:29.494" v="6990" actId="207"/>
          <ac:spMkLst>
            <pc:docMk/>
            <pc:sldMk cId="4137155564" sldId="291"/>
            <ac:spMk id="46" creationId="{C3845B96-33E0-8A03-309F-2F98687032F1}"/>
          </ac:spMkLst>
        </pc:spChg>
        <pc:picChg chg="mod">
          <ac:chgData name="Mashava, Ntshuxeko, (Ms) (s225393816)" userId="b4ce6d80-3d1d-4b5e-80c3-f852773147f3" providerId="ADAL" clId="{95C8236A-E2DC-43DE-9BA4-C54D95E015F2}" dt="2024-05-25T10:52:20.034" v="868" actId="1036"/>
          <ac:picMkLst>
            <pc:docMk/>
            <pc:sldMk cId="4137155564" sldId="291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52:50.542" v="870" actId="1076"/>
          <ac:picMkLst>
            <pc:docMk/>
            <pc:sldMk cId="4137155564" sldId="291"/>
            <ac:picMk id="9" creationId="{1690DF8A-248A-99ED-173E-5D4B3E8A6BCE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2:57.079" v="3036"/>
          <ac:picMkLst>
            <pc:docMk/>
            <pc:sldMk cId="4137155564" sldId="291"/>
            <ac:picMk id="12" creationId="{70A29E1E-0C18-0CC1-1ED0-48E3A0789797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9:42.958" v="9733" actId="14100"/>
          <ac:picMkLst>
            <pc:docMk/>
            <pc:sldMk cId="4137155564" sldId="291"/>
            <ac:picMk id="13" creationId="{B0A6C43B-F594-AB1D-60F6-C09F8A682AF0}"/>
          </ac:picMkLst>
        </pc:picChg>
        <pc:picChg chg="del">
          <ac:chgData name="Mashava, Ntshuxeko, (Ms) (s225393816)" userId="b4ce6d80-3d1d-4b5e-80c3-f852773147f3" providerId="ADAL" clId="{95C8236A-E2DC-43DE-9BA4-C54D95E015F2}" dt="2024-05-26T19:59:47.492" v="9734" actId="478"/>
          <ac:picMkLst>
            <pc:docMk/>
            <pc:sldMk cId="4137155564" sldId="291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6T17:12:54.243" v="6996" actId="1076"/>
          <ac:picMkLst>
            <pc:docMk/>
            <pc:sldMk cId="4137155564" sldId="291"/>
            <ac:picMk id="39" creationId="{C701E15B-B92E-6F1B-6E28-08530E6CDF74}"/>
          </ac:picMkLst>
        </pc:picChg>
        <pc:picChg chg="mod">
          <ac:chgData name="Mashava, Ntshuxeko, (Ms) (s225393816)" userId="b4ce6d80-3d1d-4b5e-80c3-f852773147f3" providerId="ADAL" clId="{95C8236A-E2DC-43DE-9BA4-C54D95E015F2}" dt="2024-05-26T17:12:37.747" v="6992" actId="1076"/>
          <ac:picMkLst>
            <pc:docMk/>
            <pc:sldMk cId="4137155564" sldId="291"/>
            <ac:picMk id="40" creationId="{BB5D4172-DBFA-3577-AAE9-D09C45C0F5D4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0:16.789" v="9739" actId="14100"/>
          <ac:picMkLst>
            <pc:docMk/>
            <pc:sldMk cId="4137155564" sldId="291"/>
            <ac:picMk id="47" creationId="{6F264109-D9C1-5490-5CF4-82D8DEE3D563}"/>
          </ac:picMkLst>
        </pc:picChg>
      </pc:sldChg>
      <pc:sldChg chg="addSp delSp modSp mod ord">
        <pc:chgData name="Mashava, Ntshuxeko, (Ms) (s225393816)" userId="b4ce6d80-3d1d-4b5e-80c3-f852773147f3" providerId="ADAL" clId="{95C8236A-E2DC-43DE-9BA4-C54D95E015F2}" dt="2024-05-26T19:59:33.721" v="9732" actId="14100"/>
        <pc:sldMkLst>
          <pc:docMk/>
          <pc:sldMk cId="3277702232" sldId="292"/>
        </pc:sldMkLst>
        <pc:spChg chg="mod">
          <ac:chgData name="Mashava, Ntshuxeko, (Ms) (s225393816)" userId="b4ce6d80-3d1d-4b5e-80c3-f852773147f3" providerId="ADAL" clId="{95C8236A-E2DC-43DE-9BA4-C54D95E015F2}" dt="2024-05-25T10:12:07.054" v="503" actId="20577"/>
          <ac:spMkLst>
            <pc:docMk/>
            <pc:sldMk cId="3277702232" sldId="292"/>
            <ac:spMk id="4" creationId="{A372E522-5C94-40F4-BDE4-571B819F3A79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7:18:11.302" v="7067"/>
          <ac:graphicFrameMkLst>
            <pc:docMk/>
            <pc:sldMk cId="3277702232" sldId="292"/>
            <ac:graphicFrameMk id="12" creationId="{06389266-B66D-F43F-2932-4E2E63293B86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5:03:05.409" v="3037"/>
          <ac:picMkLst>
            <pc:docMk/>
            <pc:sldMk cId="3277702232" sldId="292"/>
            <ac:picMk id="9" creationId="{B14E936D-3607-5DAF-1307-B4AED07E7F6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9:33.721" v="9732" actId="14100"/>
          <ac:picMkLst>
            <pc:docMk/>
            <pc:sldMk cId="3277702232" sldId="292"/>
            <ac:picMk id="13" creationId="{60F76AEB-A54F-8348-823E-1DF4C92809AC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9:29.122" v="9731" actId="14100"/>
          <ac:picMkLst>
            <pc:docMk/>
            <pc:sldMk cId="3277702232" sldId="292"/>
            <ac:picMk id="15" creationId="{A7388225-3EE7-CD63-768A-3B87B4CFCAD3}"/>
          </ac:picMkLst>
        </pc:picChg>
        <pc:picChg chg="del">
          <ac:chgData name="Mashava, Ntshuxeko, (Ms) (s225393816)" userId="b4ce6d80-3d1d-4b5e-80c3-f852773147f3" providerId="ADAL" clId="{95C8236A-E2DC-43DE-9BA4-C54D95E015F2}" dt="2024-05-26T19:59:13.505" v="9728" actId="478"/>
          <ac:picMkLst>
            <pc:docMk/>
            <pc:sldMk cId="3277702232" sldId="292"/>
            <ac:picMk id="17" creationId="{DE39C315-9E45-A8E2-353B-3DCD1A6BE1E3}"/>
          </ac:picMkLst>
        </pc:picChg>
      </pc:sldChg>
      <pc:sldChg chg="addSp delSp modSp mod ord modAnim">
        <pc:chgData name="Mashava, Ntshuxeko, (Ms) (s225393816)" userId="b4ce6d80-3d1d-4b5e-80c3-f852773147f3" providerId="ADAL" clId="{95C8236A-E2DC-43DE-9BA4-C54D95E015F2}" dt="2024-05-26T19:59:06.908" v="9727" actId="14100"/>
        <pc:sldMkLst>
          <pc:docMk/>
          <pc:sldMk cId="1990927567" sldId="293"/>
        </pc:sldMkLst>
        <pc:spChg chg="mod">
          <ac:chgData name="Mashava, Ntshuxeko, (Ms) (s225393816)" userId="b4ce6d80-3d1d-4b5e-80c3-f852773147f3" providerId="ADAL" clId="{95C8236A-E2DC-43DE-9BA4-C54D95E015F2}" dt="2024-05-26T17:19:34.772" v="7068" actId="14100"/>
          <ac:spMkLst>
            <pc:docMk/>
            <pc:sldMk cId="1990927567" sldId="293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6T17:27:36.687" v="7114" actId="20577"/>
          <ac:spMkLst>
            <pc:docMk/>
            <pc:sldMk cId="1990927567" sldId="293"/>
            <ac:spMk id="35" creationId="{524727A9-A891-1DC6-0A5A-62F40284DCDE}"/>
          </ac:spMkLst>
        </pc:spChg>
        <pc:spChg chg="add del mod">
          <ac:chgData name="Mashava, Ntshuxeko, (Ms) (s225393816)" userId="b4ce6d80-3d1d-4b5e-80c3-f852773147f3" providerId="ADAL" clId="{95C8236A-E2DC-43DE-9BA4-C54D95E015F2}" dt="2024-05-26T17:27:26.619" v="7106" actId="14100"/>
          <ac:spMkLst>
            <pc:docMk/>
            <pc:sldMk cId="1990927567" sldId="293"/>
            <ac:spMk id="36" creationId="{68D5E04B-AF14-F7AA-D865-4009737E3A27}"/>
          </ac:spMkLst>
        </pc:spChg>
        <pc:spChg chg="add mod">
          <ac:chgData name="Mashava, Ntshuxeko, (Ms) (s225393816)" userId="b4ce6d80-3d1d-4b5e-80c3-f852773147f3" providerId="ADAL" clId="{95C8236A-E2DC-43DE-9BA4-C54D95E015F2}" dt="2024-05-26T17:27:56.514" v="7119" actId="1076"/>
          <ac:spMkLst>
            <pc:docMk/>
            <pc:sldMk cId="1990927567" sldId="293"/>
            <ac:spMk id="40" creationId="{41F2D118-9998-4862-E6A7-91C434C56230}"/>
          </ac:spMkLst>
        </pc:spChg>
        <pc:spChg chg="add mod">
          <ac:chgData name="Mashava, Ntshuxeko, (Ms) (s225393816)" userId="b4ce6d80-3d1d-4b5e-80c3-f852773147f3" providerId="ADAL" clId="{95C8236A-E2DC-43DE-9BA4-C54D95E015F2}" dt="2024-05-26T17:21:20.396" v="7080" actId="1076"/>
          <ac:spMkLst>
            <pc:docMk/>
            <pc:sldMk cId="1990927567" sldId="293"/>
            <ac:spMk id="41" creationId="{CF61F7E1-2C38-A731-5930-E65783B77DFB}"/>
          </ac:spMkLst>
        </pc:spChg>
        <pc:spChg chg="mod">
          <ac:chgData name="Mashava, Ntshuxeko, (Ms) (s225393816)" userId="b4ce6d80-3d1d-4b5e-80c3-f852773147f3" providerId="ADAL" clId="{95C8236A-E2DC-43DE-9BA4-C54D95E015F2}" dt="2024-05-26T17:27:53.180" v="7118" actId="1076"/>
          <ac:spMkLst>
            <pc:docMk/>
            <pc:sldMk cId="1990927567" sldId="293"/>
            <ac:spMk id="42" creationId="{1A3083EC-36F5-1E5C-6CA1-BF97427EEB07}"/>
          </ac:spMkLst>
        </pc:spChg>
        <pc:spChg chg="mod">
          <ac:chgData name="Mashava, Ntshuxeko, (Ms) (s225393816)" userId="b4ce6d80-3d1d-4b5e-80c3-f852773147f3" providerId="ADAL" clId="{95C8236A-E2DC-43DE-9BA4-C54D95E015F2}" dt="2024-05-26T17:27:47.894" v="7116" actId="1076"/>
          <ac:spMkLst>
            <pc:docMk/>
            <pc:sldMk cId="1990927567" sldId="293"/>
            <ac:spMk id="43" creationId="{023FD7D2-4C99-EABE-74CE-5E0BB617A151}"/>
          </ac:spMkLst>
        </pc:spChg>
        <pc:spChg chg="add del mod">
          <ac:chgData name="Mashava, Ntshuxeko, (Ms) (s225393816)" userId="b4ce6d80-3d1d-4b5e-80c3-f852773147f3" providerId="ADAL" clId="{95C8236A-E2DC-43DE-9BA4-C54D95E015F2}" dt="2024-05-26T17:27:29.410" v="7107" actId="1076"/>
          <ac:spMkLst>
            <pc:docMk/>
            <pc:sldMk cId="1990927567" sldId="293"/>
            <ac:spMk id="44" creationId="{720B0033-ECC6-9A14-8C3E-514720F4F210}"/>
          </ac:spMkLst>
        </pc:spChg>
        <pc:spChg chg="add mod">
          <ac:chgData name="Mashava, Ntshuxeko, (Ms) (s225393816)" userId="b4ce6d80-3d1d-4b5e-80c3-f852773147f3" providerId="ADAL" clId="{95C8236A-E2DC-43DE-9BA4-C54D95E015F2}" dt="2024-05-26T17:27:16.176" v="7100" actId="1076"/>
          <ac:spMkLst>
            <pc:docMk/>
            <pc:sldMk cId="1990927567" sldId="293"/>
            <ac:spMk id="45" creationId="{520FAC38-0B2B-DCEC-DEEE-434EF64C4997}"/>
          </ac:spMkLst>
        </pc:spChg>
        <pc:spChg chg="mod">
          <ac:chgData name="Mashava, Ntshuxeko, (Ms) (s225393816)" userId="b4ce6d80-3d1d-4b5e-80c3-f852773147f3" providerId="ADAL" clId="{95C8236A-E2DC-43DE-9BA4-C54D95E015F2}" dt="2024-05-26T17:37:01.017" v="7321" actId="14100"/>
          <ac:spMkLst>
            <pc:docMk/>
            <pc:sldMk cId="1990927567" sldId="293"/>
            <ac:spMk id="46" creationId="{B77633BA-A616-95F2-707F-EC2316FB8AFB}"/>
          </ac:spMkLst>
        </pc:spChg>
        <pc:spChg chg="add mod">
          <ac:chgData name="Mashava, Ntshuxeko, (Ms) (s225393816)" userId="b4ce6d80-3d1d-4b5e-80c3-f852773147f3" providerId="ADAL" clId="{95C8236A-E2DC-43DE-9BA4-C54D95E015F2}" dt="2024-05-26T17:28:21.761" v="7133" actId="1076"/>
          <ac:spMkLst>
            <pc:docMk/>
            <pc:sldMk cId="1990927567" sldId="293"/>
            <ac:spMk id="47" creationId="{3114411E-CB26-A5F2-F3F5-5262B263FF9F}"/>
          </ac:spMkLst>
        </pc:spChg>
        <pc:spChg chg="add mod">
          <ac:chgData name="Mashava, Ntshuxeko, (Ms) (s225393816)" userId="b4ce6d80-3d1d-4b5e-80c3-f852773147f3" providerId="ADAL" clId="{95C8236A-E2DC-43DE-9BA4-C54D95E015F2}" dt="2024-05-26T17:29:42.319" v="7151" actId="14100"/>
          <ac:spMkLst>
            <pc:docMk/>
            <pc:sldMk cId="1990927567" sldId="293"/>
            <ac:spMk id="48" creationId="{3ACA13E9-B29F-7BD8-4E8B-BE6FF7A94B01}"/>
          </ac:spMkLst>
        </pc:spChg>
        <pc:spChg chg="add mod">
          <ac:chgData name="Mashava, Ntshuxeko, (Ms) (s225393816)" userId="b4ce6d80-3d1d-4b5e-80c3-f852773147f3" providerId="ADAL" clId="{95C8236A-E2DC-43DE-9BA4-C54D95E015F2}" dt="2024-05-26T17:37:05.423" v="7322" actId="1076"/>
          <ac:spMkLst>
            <pc:docMk/>
            <pc:sldMk cId="1990927567" sldId="293"/>
            <ac:spMk id="49" creationId="{8F7B1569-7413-2171-939E-7AE91D341B8E}"/>
          </ac:spMkLst>
        </pc:spChg>
        <pc:picChg chg="mod">
          <ac:chgData name="Mashava, Ntshuxeko, (Ms) (s225393816)" userId="b4ce6d80-3d1d-4b5e-80c3-f852773147f3" providerId="ADAL" clId="{95C8236A-E2DC-43DE-9BA4-C54D95E015F2}" dt="2024-05-25T09:13:18.549" v="22" actId="1076"/>
          <ac:picMkLst>
            <pc:docMk/>
            <pc:sldMk cId="1990927567" sldId="293"/>
            <ac:picMk id="6" creationId="{8EA95F0A-E7C8-78FB-4758-8C446DCE64D2}"/>
          </ac:picMkLst>
        </pc:picChg>
        <pc:picChg chg="del">
          <ac:chgData name="Mashava, Ntshuxeko, (Ms) (s225393816)" userId="b4ce6d80-3d1d-4b5e-80c3-f852773147f3" providerId="ADAL" clId="{95C8236A-E2DC-43DE-9BA4-C54D95E015F2}" dt="2024-05-26T19:58:54.078" v="9724" actId="478"/>
          <ac:picMkLst>
            <pc:docMk/>
            <pc:sldMk cId="1990927567" sldId="293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3:12.816" v="3038"/>
          <ac:picMkLst>
            <pc:docMk/>
            <pc:sldMk cId="1990927567" sldId="293"/>
            <ac:picMk id="37" creationId="{3C9DD7E0-5AA8-FDCD-3E26-67868D16B51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9:00.273" v="9726" actId="14100"/>
          <ac:picMkLst>
            <pc:docMk/>
            <pc:sldMk cId="1990927567" sldId="293"/>
            <ac:picMk id="39" creationId="{8D81B157-D08B-EFDA-2470-39A4EA0C47DD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9:06.908" v="9727" actId="14100"/>
          <ac:picMkLst>
            <pc:docMk/>
            <pc:sldMk cId="1990927567" sldId="293"/>
            <ac:picMk id="51" creationId="{17E474EF-2609-58FB-29E7-5D27C17A241C}"/>
          </ac:picMkLst>
        </pc:picChg>
      </pc:sldChg>
      <pc:sldChg chg="addSp delSp modSp mod ord">
        <pc:chgData name="Mashava, Ntshuxeko, (Ms) (s225393816)" userId="b4ce6d80-3d1d-4b5e-80c3-f852773147f3" providerId="ADAL" clId="{95C8236A-E2DC-43DE-9BA4-C54D95E015F2}" dt="2024-05-26T20:38:49.574" v="9916" actId="14100"/>
        <pc:sldMkLst>
          <pc:docMk/>
          <pc:sldMk cId="2545645424" sldId="294"/>
        </pc:sldMkLst>
        <pc:spChg chg="mod">
          <ac:chgData name="Mashava, Ntshuxeko, (Ms) (s225393816)" userId="b4ce6d80-3d1d-4b5e-80c3-f852773147f3" providerId="ADAL" clId="{95C8236A-E2DC-43DE-9BA4-C54D95E015F2}" dt="2024-05-25T10:29:54.588" v="624" actId="1076"/>
          <ac:spMkLst>
            <pc:docMk/>
            <pc:sldMk cId="2545645424" sldId="294"/>
            <ac:spMk id="4" creationId="{18AA2656-FA7E-4F2E-5B13-3B66412FBE32}"/>
          </ac:spMkLst>
        </pc:spChg>
        <pc:spChg chg="mod">
          <ac:chgData name="Mashava, Ntshuxeko, (Ms) (s225393816)" userId="b4ce6d80-3d1d-4b5e-80c3-f852773147f3" providerId="ADAL" clId="{95C8236A-E2DC-43DE-9BA4-C54D95E015F2}" dt="2024-05-25T10:34:10.717" v="731" actId="20577"/>
          <ac:spMkLst>
            <pc:docMk/>
            <pc:sldMk cId="2545645424" sldId="294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5T10:23:42.389" v="539" actId="20577"/>
          <ac:spMkLst>
            <pc:docMk/>
            <pc:sldMk cId="2545645424" sldId="294"/>
            <ac:spMk id="20" creationId="{F4C1CC82-65E6-61C5-9931-7113FA52F322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5T10:29:35.799" v="621" actId="20577"/>
          <ac:graphicFrameMkLst>
            <pc:docMk/>
            <pc:sldMk cId="2545645424" sldId="294"/>
            <ac:graphicFrameMk id="12" creationId="{06389266-B66D-F43F-2932-4E2E63293B86}"/>
          </ac:graphicFrameMkLst>
        </pc:graphicFrameChg>
        <pc:picChg chg="mod">
          <ac:chgData name="Mashava, Ntshuxeko, (Ms) (s225393816)" userId="b4ce6d80-3d1d-4b5e-80c3-f852773147f3" providerId="ADAL" clId="{95C8236A-E2DC-43DE-9BA4-C54D95E015F2}" dt="2024-05-25T10:29:49.668" v="623" actId="1076"/>
          <ac:picMkLst>
            <pc:docMk/>
            <pc:sldMk cId="2545645424" sldId="294"/>
            <ac:picMk id="6" creationId="{8EA95F0A-E7C8-78FB-4758-8C446DCE64D2}"/>
          </ac:picMkLst>
        </pc:picChg>
        <pc:picChg chg="del">
          <ac:chgData name="Mashava, Ntshuxeko, (Ms) (s225393816)" userId="b4ce6d80-3d1d-4b5e-80c3-f852773147f3" providerId="ADAL" clId="{95C8236A-E2DC-43DE-9BA4-C54D95E015F2}" dt="2024-05-25T10:35:06.154" v="748" actId="478"/>
          <ac:picMkLst>
            <pc:docMk/>
            <pc:sldMk cId="2545645424" sldId="294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5:07.025" v="749"/>
          <ac:picMkLst>
            <pc:docMk/>
            <pc:sldMk cId="2545645424" sldId="294"/>
            <ac:picMk id="25" creationId="{BADF2E24-E1A1-5D38-EC6C-9B327B453E67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8:46.913" v="9915" actId="1076"/>
          <ac:picMkLst>
            <pc:docMk/>
            <pc:sldMk cId="2545645424" sldId="294"/>
            <ac:picMk id="26" creationId="{BABD95E8-E649-980C-BFE6-7AB6E9B65224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8:49.574" v="9916" actId="14100"/>
          <ac:picMkLst>
            <pc:docMk/>
            <pc:sldMk cId="2545645424" sldId="294"/>
            <ac:picMk id="27" creationId="{9FF1C26E-3742-8129-5ACF-FD20C8F074EC}"/>
          </ac:picMkLst>
        </pc:picChg>
      </pc:sldChg>
      <pc:sldChg chg="addSp delSp modSp mod ord modAnim">
        <pc:chgData name="Mashava, Ntshuxeko, (Ms) (s225393816)" userId="b4ce6d80-3d1d-4b5e-80c3-f852773147f3" providerId="ADAL" clId="{95C8236A-E2DC-43DE-9BA4-C54D95E015F2}" dt="2024-05-26T19:58:48.161" v="9723"/>
        <pc:sldMkLst>
          <pc:docMk/>
          <pc:sldMk cId="3827162533" sldId="295"/>
        </pc:sldMkLst>
        <pc:spChg chg="del">
          <ac:chgData name="Mashava, Ntshuxeko, (Ms) (s225393816)" userId="b4ce6d80-3d1d-4b5e-80c3-f852773147f3" providerId="ADAL" clId="{95C8236A-E2DC-43DE-9BA4-C54D95E015F2}" dt="2024-05-25T15:04:08.311" v="3048" actId="478"/>
          <ac:spMkLst>
            <pc:docMk/>
            <pc:sldMk cId="3827162533" sldId="295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6T17:39:09.915" v="7341" actId="1076"/>
          <ac:spMkLst>
            <pc:docMk/>
            <pc:sldMk cId="3827162533" sldId="295"/>
            <ac:spMk id="18" creationId="{FF656ABF-0082-8C08-6E16-B2860A26ADF7}"/>
          </ac:spMkLst>
        </pc:spChg>
        <pc:spChg chg="mod">
          <ac:chgData name="Mashava, Ntshuxeko, (Ms) (s225393816)" userId="b4ce6d80-3d1d-4b5e-80c3-f852773147f3" providerId="ADAL" clId="{95C8236A-E2DC-43DE-9BA4-C54D95E015F2}" dt="2024-05-26T17:39:03.520" v="7340" actId="20577"/>
          <ac:spMkLst>
            <pc:docMk/>
            <pc:sldMk cId="3827162533" sldId="295"/>
            <ac:spMk id="27" creationId="{023FD7D2-4C99-EABE-74CE-5E0BB617A151}"/>
          </ac:spMkLst>
        </pc:spChg>
        <pc:spChg chg="mod">
          <ac:chgData name="Mashava, Ntshuxeko, (Ms) (s225393816)" userId="b4ce6d80-3d1d-4b5e-80c3-f852773147f3" providerId="ADAL" clId="{95C8236A-E2DC-43DE-9BA4-C54D95E015F2}" dt="2024-05-26T17:41:15.143" v="7366" actId="21"/>
          <ac:spMkLst>
            <pc:docMk/>
            <pc:sldMk cId="3827162533" sldId="295"/>
            <ac:spMk id="29" creationId="{720B0033-ECC6-9A14-8C3E-514720F4F210}"/>
          </ac:spMkLst>
        </pc:spChg>
        <pc:spChg chg="mod">
          <ac:chgData name="Mashava, Ntshuxeko, (Ms) (s225393816)" userId="b4ce6d80-3d1d-4b5e-80c3-f852773147f3" providerId="ADAL" clId="{95C8236A-E2DC-43DE-9BA4-C54D95E015F2}" dt="2024-05-26T17:40:44.353" v="7359" actId="21"/>
          <ac:spMkLst>
            <pc:docMk/>
            <pc:sldMk cId="3827162533" sldId="295"/>
            <ac:spMk id="33" creationId="{185E616F-F905-03FA-DF5F-F57B1C1F71E2}"/>
          </ac:spMkLst>
        </pc:spChg>
        <pc:spChg chg="mod">
          <ac:chgData name="Mashava, Ntshuxeko, (Ms) (s225393816)" userId="b4ce6d80-3d1d-4b5e-80c3-f852773147f3" providerId="ADAL" clId="{95C8236A-E2DC-43DE-9BA4-C54D95E015F2}" dt="2024-05-26T17:39:32.582" v="7343" actId="21"/>
          <ac:spMkLst>
            <pc:docMk/>
            <pc:sldMk cId="3827162533" sldId="295"/>
            <ac:spMk id="37" creationId="{073DCBE0-8B1F-22A3-B2FE-16FA8141F078}"/>
          </ac:spMkLst>
        </pc:spChg>
        <pc:spChg chg="add mod">
          <ac:chgData name="Mashava, Ntshuxeko, (Ms) (s225393816)" userId="b4ce6d80-3d1d-4b5e-80c3-f852773147f3" providerId="ADAL" clId="{95C8236A-E2DC-43DE-9BA4-C54D95E015F2}" dt="2024-05-25T15:04:22.519" v="3050" actId="1076"/>
          <ac:spMkLst>
            <pc:docMk/>
            <pc:sldMk cId="3827162533" sldId="295"/>
            <ac:spMk id="38" creationId="{9CB1733C-132F-41AB-159C-F35197C0C9A5}"/>
          </ac:spMkLst>
        </pc:spChg>
        <pc:spChg chg="add mod">
          <ac:chgData name="Mashava, Ntshuxeko, (Ms) (s225393816)" userId="b4ce6d80-3d1d-4b5e-80c3-f852773147f3" providerId="ADAL" clId="{95C8236A-E2DC-43DE-9BA4-C54D95E015F2}" dt="2024-05-26T17:43:12.965" v="7388" actId="1076"/>
          <ac:spMkLst>
            <pc:docMk/>
            <pc:sldMk cId="3827162533" sldId="295"/>
            <ac:spMk id="44" creationId="{6C904474-099C-14B8-D65D-B1951273FB36}"/>
          </ac:spMkLst>
        </pc:spChg>
        <pc:spChg chg="add del mod">
          <ac:chgData name="Mashava, Ntshuxeko, (Ms) (s225393816)" userId="b4ce6d80-3d1d-4b5e-80c3-f852773147f3" providerId="ADAL" clId="{95C8236A-E2DC-43DE-9BA4-C54D95E015F2}" dt="2024-05-26T17:43:17.198" v="7390"/>
          <ac:spMkLst>
            <pc:docMk/>
            <pc:sldMk cId="3827162533" sldId="295"/>
            <ac:spMk id="46" creationId="{A49C32E8-FEFB-9103-73F8-BF806E103F90}"/>
          </ac:spMkLst>
        </pc:spChg>
        <pc:spChg chg="mod">
          <ac:chgData name="Mashava, Ntshuxeko, (Ms) (s225393816)" userId="b4ce6d80-3d1d-4b5e-80c3-f852773147f3" providerId="ADAL" clId="{95C8236A-E2DC-43DE-9BA4-C54D95E015F2}" dt="2024-05-26T17:40:19.414" v="7354" actId="21"/>
          <ac:spMkLst>
            <pc:docMk/>
            <pc:sldMk cId="3827162533" sldId="295"/>
            <ac:spMk id="47" creationId="{78F3A4AE-3E95-289F-8189-27B6C4840AEE}"/>
          </ac:spMkLst>
        </pc:spChg>
        <pc:spChg chg="add mod">
          <ac:chgData name="Mashava, Ntshuxeko, (Ms) (s225393816)" userId="b4ce6d80-3d1d-4b5e-80c3-f852773147f3" providerId="ADAL" clId="{95C8236A-E2DC-43DE-9BA4-C54D95E015F2}" dt="2024-05-26T17:41:31.812" v="7370" actId="1076"/>
          <ac:spMkLst>
            <pc:docMk/>
            <pc:sldMk cId="3827162533" sldId="295"/>
            <ac:spMk id="48" creationId="{881FFF86-B26C-BD28-A7EA-36D30E5A9CAB}"/>
          </ac:spMkLst>
        </pc:spChg>
        <pc:spChg chg="add mod">
          <ac:chgData name="Mashava, Ntshuxeko, (Ms) (s225393816)" userId="b4ce6d80-3d1d-4b5e-80c3-f852773147f3" providerId="ADAL" clId="{95C8236A-E2DC-43DE-9BA4-C54D95E015F2}" dt="2024-05-26T17:41:08.403" v="7364" actId="1076"/>
          <ac:spMkLst>
            <pc:docMk/>
            <pc:sldMk cId="3827162533" sldId="295"/>
            <ac:spMk id="49" creationId="{C890E83E-F479-850C-533D-96DF99D8685D}"/>
          </ac:spMkLst>
        </pc:spChg>
        <pc:spChg chg="add mod">
          <ac:chgData name="Mashava, Ntshuxeko, (Ms) (s225393816)" userId="b4ce6d80-3d1d-4b5e-80c3-f852773147f3" providerId="ADAL" clId="{95C8236A-E2DC-43DE-9BA4-C54D95E015F2}" dt="2024-05-26T17:40:35.924" v="7357" actId="1076"/>
          <ac:spMkLst>
            <pc:docMk/>
            <pc:sldMk cId="3827162533" sldId="295"/>
            <ac:spMk id="50" creationId="{18B56108-74B2-0F4F-0BF1-08420D0136CF}"/>
          </ac:spMkLst>
        </pc:spChg>
        <pc:picChg chg="del">
          <ac:chgData name="Mashava, Ntshuxeko, (Ms) (s225393816)" userId="b4ce6d80-3d1d-4b5e-80c3-f852773147f3" providerId="ADAL" clId="{95C8236A-E2DC-43DE-9BA4-C54D95E015F2}" dt="2024-05-26T19:58:46.557" v="9722" actId="478"/>
          <ac:picMkLst>
            <pc:docMk/>
            <pc:sldMk cId="3827162533" sldId="295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4:39.188" v="3052" actId="1076"/>
          <ac:picMkLst>
            <pc:docMk/>
            <pc:sldMk cId="3827162533" sldId="295"/>
            <ac:picMk id="42" creationId="{0CEF759C-CA9F-538D-18F7-47DB699E1A0C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4:39.188" v="3052" actId="1076"/>
          <ac:picMkLst>
            <pc:docMk/>
            <pc:sldMk cId="3827162533" sldId="295"/>
            <ac:picMk id="43" creationId="{A72C6125-E54F-50E1-9407-79268ECB9C0B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8:48.161" v="9723"/>
          <ac:picMkLst>
            <pc:docMk/>
            <pc:sldMk cId="3827162533" sldId="295"/>
            <ac:picMk id="51" creationId="{4DCD83D5-7D9D-4763-6C9C-C3FA999955F4}"/>
          </ac:picMkLst>
        </pc:picChg>
      </pc:sldChg>
      <pc:sldChg chg="modSp del mod">
        <pc:chgData name="Mashava, Ntshuxeko, (Ms) (s225393816)" userId="b4ce6d80-3d1d-4b5e-80c3-f852773147f3" providerId="ADAL" clId="{95C8236A-E2DC-43DE-9BA4-C54D95E015F2}" dt="2024-05-25T10:46:54.343" v="857" actId="2696"/>
        <pc:sldMkLst>
          <pc:docMk/>
          <pc:sldMk cId="2001755274" sldId="296"/>
        </pc:sldMkLst>
        <pc:spChg chg="mod">
          <ac:chgData name="Mashava, Ntshuxeko, (Ms) (s225393816)" userId="b4ce6d80-3d1d-4b5e-80c3-f852773147f3" providerId="ADAL" clId="{95C8236A-E2DC-43DE-9BA4-C54D95E015F2}" dt="2024-05-22T15:46:39.049" v="6" actId="14100"/>
          <ac:spMkLst>
            <pc:docMk/>
            <pc:sldMk cId="2001755274" sldId="296"/>
            <ac:spMk id="16" creationId="{3D0C12AD-0DBC-CD36-8572-9954F8E18010}"/>
          </ac:spMkLst>
        </pc:spChg>
      </pc:sldChg>
      <pc:sldChg chg="addSp delSp modSp mod">
        <pc:chgData name="Mashava, Ntshuxeko, (Ms) (s225393816)" userId="b4ce6d80-3d1d-4b5e-80c3-f852773147f3" providerId="ADAL" clId="{95C8236A-E2DC-43DE-9BA4-C54D95E015F2}" dt="2024-05-26T17:58:22.970" v="7580" actId="14100"/>
        <pc:sldMkLst>
          <pc:docMk/>
          <pc:sldMk cId="1072707594" sldId="297"/>
        </pc:sldMkLst>
        <pc:spChg chg="del">
          <ac:chgData name="Mashava, Ntshuxeko, (Ms) (s225393816)" userId="b4ce6d80-3d1d-4b5e-80c3-f852773147f3" providerId="ADAL" clId="{95C8236A-E2DC-43DE-9BA4-C54D95E015F2}" dt="2024-05-25T14:52:44.309" v="2788" actId="478"/>
          <ac:spMkLst>
            <pc:docMk/>
            <pc:sldMk cId="1072707594" sldId="297"/>
            <ac:spMk id="4" creationId="{1A7F09C0-DB79-AEF0-2158-8460049AF381}"/>
          </ac:spMkLst>
        </pc:spChg>
        <pc:spChg chg="mod">
          <ac:chgData name="Mashava, Ntshuxeko, (Ms) (s225393816)" userId="b4ce6d80-3d1d-4b5e-80c3-f852773147f3" providerId="ADAL" clId="{95C8236A-E2DC-43DE-9BA4-C54D95E015F2}" dt="2024-05-26T17:58:22.970" v="7580" actId="14100"/>
          <ac:spMkLst>
            <pc:docMk/>
            <pc:sldMk cId="1072707594" sldId="297"/>
            <ac:spMk id="9" creationId="{03EA24E4-0094-FB75-A406-89F30D6C3403}"/>
          </ac:spMkLst>
        </pc:spChg>
        <pc:spChg chg="mod">
          <ac:chgData name="Mashava, Ntshuxeko, (Ms) (s225393816)" userId="b4ce6d80-3d1d-4b5e-80c3-f852773147f3" providerId="ADAL" clId="{95C8236A-E2DC-43DE-9BA4-C54D95E015F2}" dt="2024-05-25T15:11:48.728" v="3095" actId="1076"/>
          <ac:spMkLst>
            <pc:docMk/>
            <pc:sldMk cId="1072707594" sldId="297"/>
            <ac:spMk id="12" creationId="{20EBD48E-143D-1CFE-CBCF-607020317C29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14" creationId="{8B589738-5940-F326-33AE-8149F8616248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15" creationId="{C34F4BFF-2F45-21ED-EF11-7587E9547C9E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16" creationId="{8BDD322B-FD8A-0FD3-9DF9-934298D0410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5:01:11.930" v="3018" actId="20577"/>
          <ac:spMkLst>
            <pc:docMk/>
            <pc:sldMk cId="1072707594" sldId="297"/>
            <ac:spMk id="18" creationId="{B7975455-24F0-0A70-5D2E-87906C3EBF26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19" creationId="{D5322DDB-7118-9BF7-58B0-1936D1D98D91}"/>
          </ac:spMkLst>
        </pc:spChg>
        <pc:spChg chg="mod">
          <ac:chgData name="Mashava, Ntshuxeko, (Ms) (s225393816)" userId="b4ce6d80-3d1d-4b5e-80c3-f852773147f3" providerId="ADAL" clId="{95C8236A-E2DC-43DE-9BA4-C54D95E015F2}" dt="2024-05-25T15:01:39.741" v="3025" actId="14100"/>
          <ac:spMkLst>
            <pc:docMk/>
            <pc:sldMk cId="1072707594" sldId="297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5T16:15:02.347" v="3634" actId="1076"/>
          <ac:spMkLst>
            <pc:docMk/>
            <pc:sldMk cId="1072707594" sldId="297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5T16:14:58.400" v="3633" actId="1076"/>
          <ac:spMkLst>
            <pc:docMk/>
            <pc:sldMk cId="1072707594" sldId="297"/>
            <ac:spMk id="23" creationId="{DAF40B6A-7E72-AEE0-5522-1DCC59C2AE61}"/>
          </ac:spMkLst>
        </pc:spChg>
        <pc:spChg chg="mod">
          <ac:chgData name="Mashava, Ntshuxeko, (Ms) (s225393816)" userId="b4ce6d80-3d1d-4b5e-80c3-f852773147f3" providerId="ADAL" clId="{95C8236A-E2DC-43DE-9BA4-C54D95E015F2}" dt="2024-05-25T15:01:44.343" v="3026" actId="14100"/>
          <ac:spMkLst>
            <pc:docMk/>
            <pc:sldMk cId="1072707594" sldId="297"/>
            <ac:spMk id="24" creationId="{4BAB916C-6ED0-8518-57D8-555D849C1495}"/>
          </ac:spMkLst>
        </pc:spChg>
        <pc:spChg chg="mod">
          <ac:chgData name="Mashava, Ntshuxeko, (Ms) (s225393816)" userId="b4ce6d80-3d1d-4b5e-80c3-f852773147f3" providerId="ADAL" clId="{95C8236A-E2DC-43DE-9BA4-C54D95E015F2}" dt="2024-05-25T15:02:13.329" v="3033" actId="1076"/>
          <ac:spMkLst>
            <pc:docMk/>
            <pc:sldMk cId="1072707594" sldId="297"/>
            <ac:spMk id="25" creationId="{F17ECE02-1F03-DE10-3235-17FB70672988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27" creationId="{FEC44861-C7BC-D69A-929D-42FA8E37CDD8}"/>
          </ac:spMkLst>
        </pc:spChg>
        <pc:spChg chg="del">
          <ac:chgData name="Mashava, Ntshuxeko, (Ms) (s225393816)" userId="b4ce6d80-3d1d-4b5e-80c3-f852773147f3" providerId="ADAL" clId="{95C8236A-E2DC-43DE-9BA4-C54D95E015F2}" dt="2024-05-25T15:05:53.160" v="3062" actId="21"/>
          <ac:spMkLst>
            <pc:docMk/>
            <pc:sldMk cId="1072707594" sldId="297"/>
            <ac:spMk id="28" creationId="{BFE34AF1-1F7A-B41B-714C-34C2022D313B}"/>
          </ac:spMkLst>
        </pc:spChg>
        <pc:spChg chg="del mod">
          <ac:chgData name="Mashava, Ntshuxeko, (Ms) (s225393816)" userId="b4ce6d80-3d1d-4b5e-80c3-f852773147f3" providerId="ADAL" clId="{95C8236A-E2DC-43DE-9BA4-C54D95E015F2}" dt="2024-05-25T14:56:30.190" v="2880" actId="478"/>
          <ac:spMkLst>
            <pc:docMk/>
            <pc:sldMk cId="1072707594" sldId="297"/>
            <ac:spMk id="33" creationId="{239F73EE-B208-CB81-87A4-A70E68B212C0}"/>
          </ac:spMkLst>
        </pc:spChg>
        <pc:spChg chg="add mod">
          <ac:chgData name="Mashava, Ntshuxeko, (Ms) (s225393816)" userId="b4ce6d80-3d1d-4b5e-80c3-f852773147f3" providerId="ADAL" clId="{95C8236A-E2DC-43DE-9BA4-C54D95E015F2}" dt="2024-05-25T14:52:50.724" v="2791"/>
          <ac:spMkLst>
            <pc:docMk/>
            <pc:sldMk cId="1072707594" sldId="297"/>
            <ac:spMk id="34" creationId="{0C8AC971-EC15-4352-359E-681426C56677}"/>
          </ac:spMkLst>
        </pc:spChg>
        <pc:spChg chg="add mod">
          <ac:chgData name="Mashava, Ntshuxeko, (Ms) (s225393816)" userId="b4ce6d80-3d1d-4b5e-80c3-f852773147f3" providerId="ADAL" clId="{95C8236A-E2DC-43DE-9BA4-C54D95E015F2}" dt="2024-05-25T14:53:05.846" v="2794"/>
          <ac:spMkLst>
            <pc:docMk/>
            <pc:sldMk cId="1072707594" sldId="297"/>
            <ac:spMk id="36" creationId="{B79AD1E6-3B3F-1DB5-23FA-0FC524123DA2}"/>
          </ac:spMkLst>
        </pc:spChg>
        <pc:spChg chg="del mod">
          <ac:chgData name="Mashava, Ntshuxeko, (Ms) (s225393816)" userId="b4ce6d80-3d1d-4b5e-80c3-f852773147f3" providerId="ADAL" clId="{95C8236A-E2DC-43DE-9BA4-C54D95E015F2}" dt="2024-05-25T14:57:20.115" v="2926" actId="478"/>
          <ac:spMkLst>
            <pc:docMk/>
            <pc:sldMk cId="1072707594" sldId="297"/>
            <ac:spMk id="37" creationId="{BC66300A-49FE-731E-088E-36BAC8627E33}"/>
          </ac:spMkLst>
        </pc:spChg>
        <pc:spChg chg="add mod">
          <ac:chgData name="Mashava, Ntshuxeko, (Ms) (s225393816)" userId="b4ce6d80-3d1d-4b5e-80c3-f852773147f3" providerId="ADAL" clId="{95C8236A-E2DC-43DE-9BA4-C54D95E015F2}" dt="2024-05-25T14:53:23.228" v="2795"/>
          <ac:spMkLst>
            <pc:docMk/>
            <pc:sldMk cId="1072707594" sldId="297"/>
            <ac:spMk id="39" creationId="{0A65C5AA-D975-DF5C-5151-5A985A245219}"/>
          </ac:spMkLst>
        </pc:spChg>
        <pc:spChg chg="del mod">
          <ac:chgData name="Mashava, Ntshuxeko, (Ms) (s225393816)" userId="b4ce6d80-3d1d-4b5e-80c3-f852773147f3" providerId="ADAL" clId="{95C8236A-E2DC-43DE-9BA4-C54D95E015F2}" dt="2024-05-25T14:57:20.116" v="2928"/>
          <ac:spMkLst>
            <pc:docMk/>
            <pc:sldMk cId="1072707594" sldId="297"/>
            <ac:spMk id="41" creationId="{A5DC9791-AB20-0A9C-CBD1-C4F5FB93F1DF}"/>
          </ac:spMkLst>
        </pc:spChg>
        <pc:spChg chg="add mod">
          <ac:chgData name="Mashava, Ntshuxeko, (Ms) (s225393816)" userId="b4ce6d80-3d1d-4b5e-80c3-f852773147f3" providerId="ADAL" clId="{95C8236A-E2DC-43DE-9BA4-C54D95E015F2}" dt="2024-05-25T15:09:01.410" v="3074" actId="1076"/>
          <ac:spMkLst>
            <pc:docMk/>
            <pc:sldMk cId="1072707594" sldId="297"/>
            <ac:spMk id="44" creationId="{8B589738-5940-F326-33AE-8149F8616248}"/>
          </ac:spMkLst>
        </pc:spChg>
        <pc:spChg chg="del mod">
          <ac:chgData name="Mashava, Ntshuxeko, (Ms) (s225393816)" userId="b4ce6d80-3d1d-4b5e-80c3-f852773147f3" providerId="ADAL" clId="{95C8236A-E2DC-43DE-9BA4-C54D95E015F2}" dt="2024-05-25T14:58:11.683" v="2972" actId="478"/>
          <ac:spMkLst>
            <pc:docMk/>
            <pc:sldMk cId="1072707594" sldId="297"/>
            <ac:spMk id="45" creationId="{D7A505DE-D10C-5454-3262-FAFF4583B3D3}"/>
          </ac:spMkLst>
        </pc:spChg>
        <pc:spChg chg="add mod">
          <ac:chgData name="Mashava, Ntshuxeko, (Ms) (s225393816)" userId="b4ce6d80-3d1d-4b5e-80c3-f852773147f3" providerId="ADAL" clId="{95C8236A-E2DC-43DE-9BA4-C54D95E015F2}" dt="2024-05-25T15:06:18.504" v="3066" actId="1076"/>
          <ac:spMkLst>
            <pc:docMk/>
            <pc:sldMk cId="1072707594" sldId="297"/>
            <ac:spMk id="46" creationId="{C34F4BFF-2F45-21ED-EF11-7587E9547C9E}"/>
          </ac:spMkLst>
        </pc:spChg>
        <pc:spChg chg="add mod">
          <ac:chgData name="Mashava, Ntshuxeko, (Ms) (s225393816)" userId="b4ce6d80-3d1d-4b5e-80c3-f852773147f3" providerId="ADAL" clId="{95C8236A-E2DC-43DE-9BA4-C54D95E015F2}" dt="2024-05-25T15:11:03.822" v="3089" actId="1076"/>
          <ac:spMkLst>
            <pc:docMk/>
            <pc:sldMk cId="1072707594" sldId="297"/>
            <ac:spMk id="47" creationId="{8BDD322B-FD8A-0FD3-9DF9-934298D04103}"/>
          </ac:spMkLst>
        </pc:spChg>
        <pc:spChg chg="add mod">
          <ac:chgData name="Mashava, Ntshuxeko, (Ms) (s225393816)" userId="b4ce6d80-3d1d-4b5e-80c3-f852773147f3" providerId="ADAL" clId="{95C8236A-E2DC-43DE-9BA4-C54D95E015F2}" dt="2024-05-25T15:10:58.294" v="3088" actId="1076"/>
          <ac:spMkLst>
            <pc:docMk/>
            <pc:sldMk cId="1072707594" sldId="297"/>
            <ac:spMk id="48" creationId="{D5322DDB-7118-9BF7-58B0-1936D1D98D91}"/>
          </ac:spMkLst>
        </pc:spChg>
        <pc:spChg chg="del mod">
          <ac:chgData name="Mashava, Ntshuxeko, (Ms) (s225393816)" userId="b4ce6d80-3d1d-4b5e-80c3-f852773147f3" providerId="ADAL" clId="{95C8236A-E2DC-43DE-9BA4-C54D95E015F2}" dt="2024-05-25T14:58:08.303" v="2971" actId="478"/>
          <ac:spMkLst>
            <pc:docMk/>
            <pc:sldMk cId="1072707594" sldId="297"/>
            <ac:spMk id="49" creationId="{CFB4EBE4-40AE-ABCF-138D-7B873C795C8F}"/>
          </ac:spMkLst>
        </pc:spChg>
        <pc:spChg chg="add mod">
          <ac:chgData name="Mashava, Ntshuxeko, (Ms) (s225393816)" userId="b4ce6d80-3d1d-4b5e-80c3-f852773147f3" providerId="ADAL" clId="{95C8236A-E2DC-43DE-9BA4-C54D95E015F2}" dt="2024-05-25T15:06:18.504" v="3066" actId="1076"/>
          <ac:spMkLst>
            <pc:docMk/>
            <pc:sldMk cId="1072707594" sldId="297"/>
            <ac:spMk id="52" creationId="{FEC44861-C7BC-D69A-929D-42FA8E37CDD8}"/>
          </ac:spMkLst>
        </pc:spChg>
        <pc:spChg chg="add mod">
          <ac:chgData name="Mashava, Ntshuxeko, (Ms) (s225393816)" userId="b4ce6d80-3d1d-4b5e-80c3-f852773147f3" providerId="ADAL" clId="{95C8236A-E2DC-43DE-9BA4-C54D95E015F2}" dt="2024-05-25T15:09:12.448" v="3076" actId="1076"/>
          <ac:spMkLst>
            <pc:docMk/>
            <pc:sldMk cId="1072707594" sldId="297"/>
            <ac:spMk id="53" creationId="{BFE34AF1-1F7A-B41B-714C-34C2022D313B}"/>
          </ac:spMkLst>
        </pc:spChg>
        <pc:picChg chg="add mod">
          <ac:chgData name="Mashava, Ntshuxeko, (Ms) (s225393816)" userId="b4ce6d80-3d1d-4b5e-80c3-f852773147f3" providerId="ADAL" clId="{95C8236A-E2DC-43DE-9BA4-C54D95E015F2}" dt="2024-05-26T17:58:10.763" v="7578"/>
          <ac:picMkLst>
            <pc:docMk/>
            <pc:sldMk cId="1072707594" sldId="297"/>
            <ac:picMk id="4" creationId="{D0DDF3A7-EF2A-1AEA-7007-3E8C00A3E176}"/>
          </ac:picMkLst>
        </pc:picChg>
        <pc:picChg chg="mod">
          <ac:chgData name="Mashava, Ntshuxeko, (Ms) (s225393816)" userId="b4ce6d80-3d1d-4b5e-80c3-f852773147f3" providerId="ADAL" clId="{95C8236A-E2DC-43DE-9BA4-C54D95E015F2}" dt="2024-05-26T17:58:16.303" v="7579" actId="1076"/>
          <ac:picMkLst>
            <pc:docMk/>
            <pc:sldMk cId="1072707594" sldId="297"/>
            <ac:picMk id="6" creationId="{8EA95F0A-E7C8-78FB-4758-8C446DCE64D2}"/>
          </ac:picMkLst>
        </pc:picChg>
        <pc:picChg chg="del">
          <ac:chgData name="Mashava, Ntshuxeko, (Ms) (s225393816)" userId="b4ce6d80-3d1d-4b5e-80c3-f852773147f3" providerId="ADAL" clId="{95C8236A-E2DC-43DE-9BA4-C54D95E015F2}" dt="2024-05-25T14:50:54.501" v="2779" actId="478"/>
          <ac:picMkLst>
            <pc:docMk/>
            <pc:sldMk cId="1072707594" sldId="297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05:53.160" v="3062" actId="21"/>
          <ac:picMkLst>
            <pc:docMk/>
            <pc:sldMk cId="1072707594" sldId="297"/>
            <ac:picMk id="20" creationId="{4B99CFE8-A110-3502-E1D8-8A97E01CB44D}"/>
          </ac:picMkLst>
        </pc:picChg>
        <pc:picChg chg="del">
          <ac:chgData name="Mashava, Ntshuxeko, (Ms) (s225393816)" userId="b4ce6d80-3d1d-4b5e-80c3-f852773147f3" providerId="ADAL" clId="{95C8236A-E2DC-43DE-9BA4-C54D95E015F2}" dt="2024-05-25T15:05:53.160" v="3062" actId="21"/>
          <ac:picMkLst>
            <pc:docMk/>
            <pc:sldMk cId="1072707594" sldId="297"/>
            <ac:picMk id="26" creationId="{13C59F2E-AE28-7183-1B26-3380D8C356E3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50:52.148" v="2778" actId="21"/>
          <ac:picMkLst>
            <pc:docMk/>
            <pc:sldMk cId="1072707594" sldId="297"/>
            <ac:picMk id="30" creationId="{66969A7E-21A5-AB73-EB00-A65D79AAFF61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8:59.043" v="2978" actId="1076"/>
          <ac:picMkLst>
            <pc:docMk/>
            <pc:sldMk cId="1072707594" sldId="297"/>
            <ac:picMk id="31" creationId="{66969A7E-21A5-AB73-EB00-A65D79AAFF61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2:50.724" v="2791"/>
          <ac:picMkLst>
            <pc:docMk/>
            <pc:sldMk cId="1072707594" sldId="297"/>
            <ac:picMk id="32" creationId="{ECCA4F20-E2A2-92DB-ADA0-151142E5BBF9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3:05.846" v="2794"/>
          <ac:picMkLst>
            <pc:docMk/>
            <pc:sldMk cId="1072707594" sldId="297"/>
            <ac:picMk id="35" creationId="{2225E73B-7363-91B0-EB42-03E6ED26E342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3:23.228" v="2795"/>
          <ac:picMkLst>
            <pc:docMk/>
            <pc:sldMk cId="1072707594" sldId="297"/>
            <ac:picMk id="38" creationId="{B00D0110-30BF-A0FE-F42A-ECC2382329EA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9:40.095" v="2989" actId="1076"/>
          <ac:picMkLst>
            <pc:docMk/>
            <pc:sldMk cId="1072707594" sldId="297"/>
            <ac:picMk id="40" creationId="{4B19E7C8-1783-3871-433B-76CBFDDFE0A4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59:43.259" v="2990" actId="1076"/>
          <ac:picMkLst>
            <pc:docMk/>
            <pc:sldMk cId="1072707594" sldId="297"/>
            <ac:picMk id="42" creationId="{30951610-8EB2-E6D5-6103-20E2FEC2F83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2:41.401" v="3100" actId="14100"/>
          <ac:picMkLst>
            <pc:docMk/>
            <pc:sldMk cId="1072707594" sldId="297"/>
            <ac:picMk id="43" creationId="{5051092B-1B73-3D77-B452-E8ACB909F63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2:00.564" v="3097" actId="14100"/>
          <ac:picMkLst>
            <pc:docMk/>
            <pc:sldMk cId="1072707594" sldId="297"/>
            <ac:picMk id="50" creationId="{4B99CFE8-A110-3502-E1D8-8A97E01CB44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9:06.582" v="3075" actId="1076"/>
          <ac:picMkLst>
            <pc:docMk/>
            <pc:sldMk cId="1072707594" sldId="297"/>
            <ac:picMk id="51" creationId="{13C59F2E-AE28-7183-1B26-3380D8C356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8:32.752" v="3068"/>
          <ac:picMkLst>
            <pc:docMk/>
            <pc:sldMk cId="1072707594" sldId="297"/>
            <ac:picMk id="54" creationId="{3245817C-3A49-1ACA-2E22-E0E290B58384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1:54.402" v="3096" actId="1076"/>
          <ac:picMkLst>
            <pc:docMk/>
            <pc:sldMk cId="1072707594" sldId="297"/>
            <ac:picMk id="55" creationId="{A0396D16-426B-DD89-1321-D41E6DB40C45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2:35.033" v="3099" actId="1076"/>
          <ac:picMkLst>
            <pc:docMk/>
            <pc:sldMk cId="1072707594" sldId="297"/>
            <ac:picMk id="56" creationId="{9A943542-DD66-7FA9-CF83-4F870407A93B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08:34.715" v="7820" actId="14100"/>
        <pc:sldMkLst>
          <pc:docMk/>
          <pc:sldMk cId="2529212756" sldId="298"/>
        </pc:sldMkLst>
        <pc:spChg chg="mod">
          <ac:chgData name="Mashava, Ntshuxeko, (Ms) (s225393816)" userId="b4ce6d80-3d1d-4b5e-80c3-f852773147f3" providerId="ADAL" clId="{95C8236A-E2DC-43DE-9BA4-C54D95E015F2}" dt="2024-05-26T18:04:31.274" v="7653" actId="1076"/>
          <ac:spMkLst>
            <pc:docMk/>
            <pc:sldMk cId="2529212756" sldId="298"/>
            <ac:spMk id="4" creationId="{1A7F09C0-DB79-AEF0-2158-8460049AF381}"/>
          </ac:spMkLst>
        </pc:spChg>
        <pc:spChg chg="add mod">
          <ac:chgData name="Mashava, Ntshuxeko, (Ms) (s225393816)" userId="b4ce6d80-3d1d-4b5e-80c3-f852773147f3" providerId="ADAL" clId="{95C8236A-E2DC-43DE-9BA4-C54D95E015F2}" dt="2024-05-26T18:04:23.036" v="7645" actId="20577"/>
          <ac:spMkLst>
            <pc:docMk/>
            <pc:sldMk cId="2529212756" sldId="298"/>
            <ac:spMk id="17" creationId="{043C578C-AE51-B668-502C-747E7DE7C347}"/>
          </ac:spMkLst>
        </pc:spChg>
        <pc:spChg chg="mod">
          <ac:chgData name="Mashava, Ntshuxeko, (Ms) (s225393816)" userId="b4ce6d80-3d1d-4b5e-80c3-f852773147f3" providerId="ADAL" clId="{95C8236A-E2DC-43DE-9BA4-C54D95E015F2}" dt="2024-05-25T16:16:01.753" v="3639" actId="20577"/>
          <ac:spMkLst>
            <pc:docMk/>
            <pc:sldMk cId="2529212756" sldId="298"/>
            <ac:spMk id="19" creationId="{0FFD9C33-6C4A-AFEF-A17B-BA32C6093DA0}"/>
          </ac:spMkLst>
        </pc:spChg>
        <pc:spChg chg="mod">
          <ac:chgData name="Mashava, Ntshuxeko, (Ms) (s225393816)" userId="b4ce6d80-3d1d-4b5e-80c3-f852773147f3" providerId="ADAL" clId="{95C8236A-E2DC-43DE-9BA4-C54D95E015F2}" dt="2024-05-26T17:59:53.048" v="7591"/>
          <ac:spMkLst>
            <pc:docMk/>
            <pc:sldMk cId="2529212756" sldId="298"/>
            <ac:spMk id="20" creationId="{25480C25-10E8-4221-90C5-42C2D2AB6EE3}"/>
          </ac:spMkLst>
        </pc:spChg>
        <pc:spChg chg="add del">
          <ac:chgData name="Mashava, Ntshuxeko, (Ms) (s225393816)" userId="b4ce6d80-3d1d-4b5e-80c3-f852773147f3" providerId="ADAL" clId="{95C8236A-E2DC-43DE-9BA4-C54D95E015F2}" dt="2024-05-25T15:10:31.511" v="3081" actId="478"/>
          <ac:spMkLst>
            <pc:docMk/>
            <pc:sldMk cId="2529212756" sldId="298"/>
            <ac:spMk id="22" creationId="{20720417-17A5-CE80-65B1-339A139919BF}"/>
          </ac:spMkLst>
        </pc:spChg>
        <pc:spChg chg="mod">
          <ac:chgData name="Mashava, Ntshuxeko, (Ms) (s225393816)" userId="b4ce6d80-3d1d-4b5e-80c3-f852773147f3" providerId="ADAL" clId="{95C8236A-E2DC-43DE-9BA4-C54D95E015F2}" dt="2024-05-26T18:08:34.715" v="7820" actId="14100"/>
          <ac:spMkLst>
            <pc:docMk/>
            <pc:sldMk cId="2529212756" sldId="298"/>
            <ac:spMk id="26" creationId="{7B499352-CE30-3B4C-56EF-C4428594E6FF}"/>
          </ac:spMkLst>
        </pc:spChg>
        <pc:spChg chg="mod">
          <ac:chgData name="Mashava, Ntshuxeko, (Ms) (s225393816)" userId="b4ce6d80-3d1d-4b5e-80c3-f852773147f3" providerId="ADAL" clId="{95C8236A-E2DC-43DE-9BA4-C54D95E015F2}" dt="2024-05-26T18:03:20.071" v="7638" actId="20577"/>
          <ac:spMkLst>
            <pc:docMk/>
            <pc:sldMk cId="2529212756" sldId="298"/>
            <ac:spMk id="27" creationId="{DAA895B3-6E17-BDD6-ACB4-F9BC10FA0C96}"/>
          </ac:spMkLst>
        </pc:spChg>
        <pc:spChg chg="mod">
          <ac:chgData name="Mashava, Ntshuxeko, (Ms) (s225393816)" userId="b4ce6d80-3d1d-4b5e-80c3-f852773147f3" providerId="ADAL" clId="{95C8236A-E2DC-43DE-9BA4-C54D95E015F2}" dt="2024-05-25T15:10:32.211" v="3083" actId="1076"/>
          <ac:spMkLst>
            <pc:docMk/>
            <pc:sldMk cId="2529212756" sldId="298"/>
            <ac:spMk id="29" creationId="{F9CC0364-9371-32B5-BF7E-34AC885E6E13}"/>
          </ac:spMkLst>
        </pc:spChg>
        <pc:spChg chg="add mod">
          <ac:chgData name="Mashava, Ntshuxeko, (Ms) (s225393816)" userId="b4ce6d80-3d1d-4b5e-80c3-f852773147f3" providerId="ADAL" clId="{95C8236A-E2DC-43DE-9BA4-C54D95E015F2}" dt="2024-05-26T18:04:29.852" v="7652" actId="20577"/>
          <ac:spMkLst>
            <pc:docMk/>
            <pc:sldMk cId="2529212756" sldId="298"/>
            <ac:spMk id="36" creationId="{3AEB7C6A-67A5-750E-C558-8897215819E4}"/>
          </ac:spMkLst>
        </pc:spChg>
        <pc:picChg chg="del">
          <ac:chgData name="Mashava, Ntshuxeko, (Ms) (s225393816)" userId="b4ce6d80-3d1d-4b5e-80c3-f852773147f3" providerId="ADAL" clId="{95C8236A-E2DC-43DE-9BA4-C54D95E015F2}" dt="2024-05-25T15:13:04.949" v="3103" actId="478"/>
          <ac:picMkLst>
            <pc:docMk/>
            <pc:sldMk cId="2529212756" sldId="298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5T15:10:31.826" v="3082" actId="1076"/>
          <ac:picMkLst>
            <pc:docMk/>
            <pc:sldMk cId="2529212756" sldId="298"/>
            <ac:picMk id="24" creationId="{E6F77DF0-948B-7072-98E2-5D3F348BB7FA}"/>
          </ac:picMkLst>
        </pc:picChg>
        <pc:picChg chg="mod">
          <ac:chgData name="Mashava, Ntshuxeko, (Ms) (s225393816)" userId="b4ce6d80-3d1d-4b5e-80c3-f852773147f3" providerId="ADAL" clId="{95C8236A-E2DC-43DE-9BA4-C54D95E015F2}" dt="2024-05-26T18:08:31.545" v="7819" actId="1076"/>
          <ac:picMkLst>
            <pc:docMk/>
            <pc:sldMk cId="2529212756" sldId="298"/>
            <ac:picMk id="28" creationId="{D508F1A5-2DEE-519F-03C0-86093E3B40D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0:07.839" v="3077"/>
          <ac:picMkLst>
            <pc:docMk/>
            <pc:sldMk cId="2529212756" sldId="298"/>
            <ac:picMk id="36" creationId="{D5FC7306-D4AD-AA93-7610-A7DF1C27304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09.121" v="3104" actId="1076"/>
          <ac:picMkLst>
            <pc:docMk/>
            <pc:sldMk cId="2529212756" sldId="298"/>
            <ac:picMk id="37" creationId="{1D59A347-A1F5-A931-AE52-B2E4F70513C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16.294" v="3107" actId="1076"/>
          <ac:picMkLst>
            <pc:docMk/>
            <pc:sldMk cId="2529212756" sldId="298"/>
            <ac:picMk id="38" creationId="{05DF309A-0181-8F0B-7E71-89BDC7CB82D1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12.076" v="3105" actId="1076"/>
          <ac:picMkLst>
            <pc:docMk/>
            <pc:sldMk cId="2529212756" sldId="298"/>
            <ac:picMk id="39" creationId="{6CD368F7-EBED-A9B7-65EC-1E2F304688FB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14:10.825" v="7897" actId="21"/>
        <pc:sldMkLst>
          <pc:docMk/>
          <pc:sldMk cId="2031697299" sldId="299"/>
        </pc:sldMkLst>
        <pc:spChg chg="del mod">
          <ac:chgData name="Mashava, Ntshuxeko, (Ms) (s225393816)" userId="b4ce6d80-3d1d-4b5e-80c3-f852773147f3" providerId="ADAL" clId="{95C8236A-E2DC-43DE-9BA4-C54D95E015F2}" dt="2024-05-26T18:13:48.385" v="7892" actId="21"/>
          <ac:spMkLst>
            <pc:docMk/>
            <pc:sldMk cId="2031697299" sldId="299"/>
            <ac:spMk id="22" creationId="{256C1577-E9B9-F854-C902-EC78537292C3}"/>
          </ac:spMkLst>
        </pc:spChg>
        <pc:spChg chg="mod">
          <ac:chgData name="Mashava, Ntshuxeko, (Ms) (s225393816)" userId="b4ce6d80-3d1d-4b5e-80c3-f852773147f3" providerId="ADAL" clId="{95C8236A-E2DC-43DE-9BA4-C54D95E015F2}" dt="2024-05-26T18:12:42.026" v="7881" actId="1076"/>
          <ac:spMkLst>
            <pc:docMk/>
            <pc:sldMk cId="2031697299" sldId="299"/>
            <ac:spMk id="33" creationId="{239F73EE-B208-CB81-87A4-A70E68B212C0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8:12:06.335" v="7851" actId="20577"/>
          <ac:graphicFrameMkLst>
            <pc:docMk/>
            <pc:sldMk cId="2031697299" sldId="299"/>
            <ac:graphicFrameMk id="16" creationId="{D2431006-5B6B-AB39-4559-EDD3CBEF2E95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5:13:28.050" v="3110" actId="1076"/>
          <ac:picMkLst>
            <pc:docMk/>
            <pc:sldMk cId="2031697299" sldId="299"/>
            <ac:picMk id="4" creationId="{7BF9B2A8-2926-DFA4-A691-A696C145DC85}"/>
          </ac:picMkLst>
        </pc:picChg>
        <pc:picChg chg="add del mod">
          <ac:chgData name="Mashava, Ntshuxeko, (Ms) (s225393816)" userId="b4ce6d80-3d1d-4b5e-80c3-f852773147f3" providerId="ADAL" clId="{95C8236A-E2DC-43DE-9BA4-C54D95E015F2}" dt="2024-05-26T18:14:05.781" v="7896" actId="21"/>
          <ac:picMkLst>
            <pc:docMk/>
            <pc:sldMk cId="2031697299" sldId="299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28.050" v="3110" actId="1076"/>
          <ac:picMkLst>
            <pc:docMk/>
            <pc:sldMk cId="2031697299" sldId="299"/>
            <ac:picMk id="9" creationId="{3698FCCA-0D8F-D804-9001-98DA8DD97A92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28.050" v="3110" actId="1076"/>
          <ac:picMkLst>
            <pc:docMk/>
            <pc:sldMk cId="2031697299" sldId="299"/>
            <ac:picMk id="12" creationId="{F1372167-6195-A8E4-A7C2-63D38F3FAA4B}"/>
          </ac:picMkLst>
        </pc:picChg>
        <pc:picChg chg="del">
          <ac:chgData name="Mashava, Ntshuxeko, (Ms) (s225393816)" userId="b4ce6d80-3d1d-4b5e-80c3-f852773147f3" providerId="ADAL" clId="{95C8236A-E2DC-43DE-9BA4-C54D95E015F2}" dt="2024-05-25T15:13:22.578" v="3108" actId="478"/>
          <ac:picMkLst>
            <pc:docMk/>
            <pc:sldMk cId="2031697299" sldId="299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6T18:14:10.825" v="7897" actId="21"/>
          <ac:picMkLst>
            <pc:docMk/>
            <pc:sldMk cId="2031697299" sldId="299"/>
            <ac:picMk id="25" creationId="{9662E293-3181-2DFD-BA46-03AD2661006A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44:11.041" v="8571" actId="20577"/>
        <pc:sldMkLst>
          <pc:docMk/>
          <pc:sldMk cId="939358908" sldId="300"/>
        </pc:sldMkLst>
        <pc:spChg chg="add mod">
          <ac:chgData name="Mashava, Ntshuxeko, (Ms) (s225393816)" userId="b4ce6d80-3d1d-4b5e-80c3-f852773147f3" providerId="ADAL" clId="{95C8236A-E2DC-43DE-9BA4-C54D95E015F2}" dt="2024-05-26T18:44:11.041" v="8571" actId="20577"/>
          <ac:spMkLst>
            <pc:docMk/>
            <pc:sldMk cId="939358908" sldId="300"/>
            <ac:spMk id="17" creationId="{FDF5A0E9-45C8-9409-5635-A4AB7C3E9443}"/>
          </ac:spMkLst>
        </pc:spChg>
        <pc:spChg chg="mod">
          <ac:chgData name="Mashava, Ntshuxeko, (Ms) (s225393816)" userId="b4ce6d80-3d1d-4b5e-80c3-f852773147f3" providerId="ADAL" clId="{95C8236A-E2DC-43DE-9BA4-C54D95E015F2}" dt="2024-05-25T15:15:31.793" v="3150" actId="20577"/>
          <ac:spMkLst>
            <pc:docMk/>
            <pc:sldMk cId="939358908" sldId="300"/>
            <ac:spMk id="18" creationId="{B7975455-24F0-0A70-5D2E-87906C3EBF26}"/>
          </ac:spMkLst>
        </pc:spChg>
        <pc:spChg chg="del">
          <ac:chgData name="Mashava, Ntshuxeko, (Ms) (s225393816)" userId="b4ce6d80-3d1d-4b5e-80c3-f852773147f3" providerId="ADAL" clId="{95C8236A-E2DC-43DE-9BA4-C54D95E015F2}" dt="2024-05-26T18:36:44.812" v="8411" actId="21"/>
          <ac:spMkLst>
            <pc:docMk/>
            <pc:sldMk cId="939358908" sldId="300"/>
            <ac:spMk id="21" creationId="{EBAF2006-E6F2-E148-77D5-8EFCAB1717BD}"/>
          </ac:spMkLst>
        </pc:spChg>
        <pc:spChg chg="mod">
          <ac:chgData name="Mashava, Ntshuxeko, (Ms) (s225393816)" userId="b4ce6d80-3d1d-4b5e-80c3-f852773147f3" providerId="ADAL" clId="{95C8236A-E2DC-43DE-9BA4-C54D95E015F2}" dt="2024-05-26T18:36:54.791" v="8413" actId="1076"/>
          <ac:spMkLst>
            <pc:docMk/>
            <pc:sldMk cId="939358908" sldId="300"/>
            <ac:spMk id="23" creationId="{E00E0612-473F-69C3-D3A3-7477FE0257BA}"/>
          </ac:spMkLst>
        </pc:spChg>
        <pc:spChg chg="mod">
          <ac:chgData name="Mashava, Ntshuxeko, (Ms) (s225393816)" userId="b4ce6d80-3d1d-4b5e-80c3-f852773147f3" providerId="ADAL" clId="{95C8236A-E2DC-43DE-9BA4-C54D95E015F2}" dt="2024-05-26T18:42:31.237" v="8534" actId="20577"/>
          <ac:spMkLst>
            <pc:docMk/>
            <pc:sldMk cId="939358908" sldId="300"/>
            <ac:spMk id="24" creationId="{D447BAAA-1240-2A08-375F-916AC60299B0}"/>
          </ac:spMkLst>
        </pc:spChg>
        <pc:spChg chg="del">
          <ac:chgData name="Mashava, Ntshuxeko, (Ms) (s225393816)" userId="b4ce6d80-3d1d-4b5e-80c3-f852773147f3" providerId="ADAL" clId="{95C8236A-E2DC-43DE-9BA4-C54D95E015F2}" dt="2024-05-26T18:36:31.232" v="8410" actId="21"/>
          <ac:spMkLst>
            <pc:docMk/>
            <pc:sldMk cId="939358908" sldId="300"/>
            <ac:spMk id="25" creationId="{A35C0C4C-B552-B96B-B4C2-F4492BBD4E4E}"/>
          </ac:spMkLst>
        </pc:spChg>
        <pc:spChg chg="mod">
          <ac:chgData name="Mashava, Ntshuxeko, (Ms) (s225393816)" userId="b4ce6d80-3d1d-4b5e-80c3-f852773147f3" providerId="ADAL" clId="{95C8236A-E2DC-43DE-9BA4-C54D95E015F2}" dt="2024-05-26T18:37:18.467" v="8417" actId="1076"/>
          <ac:spMkLst>
            <pc:docMk/>
            <pc:sldMk cId="939358908" sldId="300"/>
            <ac:spMk id="26" creationId="{A3DD57CE-5AC5-727A-9549-D3CB66B4F124}"/>
          </ac:spMkLst>
        </pc:spChg>
        <pc:spChg chg="mod">
          <ac:chgData name="Mashava, Ntshuxeko, (Ms) (s225393816)" userId="b4ce6d80-3d1d-4b5e-80c3-f852773147f3" providerId="ADAL" clId="{95C8236A-E2DC-43DE-9BA4-C54D95E015F2}" dt="2024-05-26T18:37:25.692" v="8418" actId="1076"/>
          <ac:spMkLst>
            <pc:docMk/>
            <pc:sldMk cId="939358908" sldId="300"/>
            <ac:spMk id="42" creationId="{1A3083EC-36F5-1E5C-6CA1-BF97427EEB07}"/>
          </ac:spMkLst>
        </pc:spChg>
        <pc:spChg chg="mod">
          <ac:chgData name="Mashava, Ntshuxeko, (Ms) (s225393816)" userId="b4ce6d80-3d1d-4b5e-80c3-f852773147f3" providerId="ADAL" clId="{95C8236A-E2DC-43DE-9BA4-C54D95E015F2}" dt="2024-05-26T18:41:20.691" v="8510" actId="14100"/>
          <ac:spMkLst>
            <pc:docMk/>
            <pc:sldMk cId="939358908" sldId="300"/>
            <ac:spMk id="43" creationId="{023FD7D2-4C99-EABE-74CE-5E0BB617A151}"/>
          </ac:spMkLst>
        </pc:spChg>
        <pc:spChg chg="mod">
          <ac:chgData name="Mashava, Ntshuxeko, (Ms) (s225393816)" userId="b4ce6d80-3d1d-4b5e-80c3-f852773147f3" providerId="ADAL" clId="{95C8236A-E2DC-43DE-9BA4-C54D95E015F2}" dt="2024-05-26T18:41:41.442" v="8514" actId="14100"/>
          <ac:spMkLst>
            <pc:docMk/>
            <pc:sldMk cId="939358908" sldId="300"/>
            <ac:spMk id="44" creationId="{720B0033-ECC6-9A14-8C3E-514720F4F210}"/>
          </ac:spMkLst>
        </pc:spChg>
        <pc:spChg chg="mod">
          <ac:chgData name="Mashava, Ntshuxeko, (Ms) (s225393816)" userId="b4ce6d80-3d1d-4b5e-80c3-f852773147f3" providerId="ADAL" clId="{95C8236A-E2DC-43DE-9BA4-C54D95E015F2}" dt="2024-05-26T18:37:09.806" v="8415" actId="1076"/>
          <ac:spMkLst>
            <pc:docMk/>
            <pc:sldMk cId="939358908" sldId="300"/>
            <ac:spMk id="46" creationId="{B77633BA-A616-95F2-707F-EC2316FB8AFB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1" creationId="{95F6066B-D154-206B-158E-76981A8B23E0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2" creationId="{55F2CC94-8BF6-5AE6-3E62-265E0269B24D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3" creationId="{624E8167-FE5B-872B-6CD8-9931C4BE387E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4" creationId="{39E6D703-1D2B-3F28-06F5-6130D4B4B98D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6" creationId="{49180B92-401B-AD4F-C68C-CB66F7B29A7F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7" creationId="{9987B46F-96FC-85BA-AAB0-D501F57FD33A}"/>
          </ac:spMkLst>
        </pc:spChg>
        <pc:spChg chg="add mod">
          <ac:chgData name="Mashava, Ntshuxeko, (Ms) (s225393816)" userId="b4ce6d80-3d1d-4b5e-80c3-f852773147f3" providerId="ADAL" clId="{95C8236A-E2DC-43DE-9BA4-C54D95E015F2}" dt="2024-05-26T18:44:01.176" v="8569" actId="207"/>
          <ac:spMkLst>
            <pc:docMk/>
            <pc:sldMk cId="939358908" sldId="300"/>
            <ac:spMk id="58" creationId="{3A394850-A3EA-5FCB-486C-774B84E7E4D4}"/>
          </ac:spMkLst>
        </pc:spChg>
        <pc:picChg chg="del">
          <ac:chgData name="Mashava, Ntshuxeko, (Ms) (s225393816)" userId="b4ce6d80-3d1d-4b5e-80c3-f852773147f3" providerId="ADAL" clId="{95C8236A-E2DC-43DE-9BA4-C54D95E015F2}" dt="2024-05-25T15:14:37.653" v="3137" actId="478"/>
          <ac:picMkLst>
            <pc:docMk/>
            <pc:sldMk cId="939358908" sldId="300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38.354" v="3138"/>
          <ac:picMkLst>
            <pc:docMk/>
            <pc:sldMk cId="939358908" sldId="300"/>
            <ac:picMk id="47" creationId="{DA0EBA69-7D87-0D8A-C76C-7BCF1C1BBD9C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38.354" v="3138"/>
          <ac:picMkLst>
            <pc:docMk/>
            <pc:sldMk cId="939358908" sldId="300"/>
            <ac:picMk id="48" creationId="{C82E883C-2ABF-E99C-2E00-18B2C2B99DFE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38.354" v="3138"/>
          <ac:picMkLst>
            <pc:docMk/>
            <pc:sldMk cId="939358908" sldId="300"/>
            <ac:picMk id="49" creationId="{4026B194-E7F6-1729-0203-62BD0E0F15EB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24:07.726" v="8114" actId="14100"/>
        <pc:sldMkLst>
          <pc:docMk/>
          <pc:sldMk cId="1471193193" sldId="301"/>
        </pc:sldMkLst>
        <pc:spChg chg="mod">
          <ac:chgData name="Mashava, Ntshuxeko, (Ms) (s225393816)" userId="b4ce6d80-3d1d-4b5e-80c3-f852773147f3" providerId="ADAL" clId="{95C8236A-E2DC-43DE-9BA4-C54D95E015F2}" dt="2024-05-26T18:24:07.726" v="8114" actId="14100"/>
          <ac:spMkLst>
            <pc:docMk/>
            <pc:sldMk cId="1471193193" sldId="301"/>
            <ac:spMk id="16" creationId="{3D0C12AD-0DBC-CD36-8572-9954F8E18010}"/>
          </ac:spMkLst>
        </pc:spChg>
        <pc:spChg chg="add mod">
          <ac:chgData name="Mashava, Ntshuxeko, (Ms) (s225393816)" userId="b4ce6d80-3d1d-4b5e-80c3-f852773147f3" providerId="ADAL" clId="{95C8236A-E2DC-43DE-9BA4-C54D95E015F2}" dt="2024-05-26T18:20:19.766" v="7977" actId="1076"/>
          <ac:spMkLst>
            <pc:docMk/>
            <pc:sldMk cId="1471193193" sldId="301"/>
            <ac:spMk id="17" creationId="{D9995905-D05E-634C-3B3B-D8E9AA4C52B8}"/>
          </ac:spMkLst>
        </pc:spChg>
        <pc:spChg chg="mod">
          <ac:chgData name="Mashava, Ntshuxeko, (Ms) (s225393816)" userId="b4ce6d80-3d1d-4b5e-80c3-f852773147f3" providerId="ADAL" clId="{95C8236A-E2DC-43DE-9BA4-C54D95E015F2}" dt="2024-05-26T18:23:56.109" v="8112" actId="20577"/>
          <ac:spMkLst>
            <pc:docMk/>
            <pc:sldMk cId="1471193193" sldId="301"/>
            <ac:spMk id="32" creationId="{07101253-5AAF-49DD-790C-EFED0B95156F}"/>
          </ac:spMkLst>
        </pc:spChg>
        <pc:spChg chg="add mod">
          <ac:chgData name="Mashava, Ntshuxeko, (Ms) (s225393816)" userId="b4ce6d80-3d1d-4b5e-80c3-f852773147f3" providerId="ADAL" clId="{95C8236A-E2DC-43DE-9BA4-C54D95E015F2}" dt="2024-05-26T18:20:40.982" v="7997" actId="20577"/>
          <ac:spMkLst>
            <pc:docMk/>
            <pc:sldMk cId="1471193193" sldId="301"/>
            <ac:spMk id="36" creationId="{022959C6-6061-0B0A-4920-F2338E3E42C2}"/>
          </ac:spMkLst>
        </pc:spChg>
        <pc:spChg chg="add mod">
          <ac:chgData name="Mashava, Ntshuxeko, (Ms) (s225393816)" userId="b4ce6d80-3d1d-4b5e-80c3-f852773147f3" providerId="ADAL" clId="{95C8236A-E2DC-43DE-9BA4-C54D95E015F2}" dt="2024-05-26T18:20:58.813" v="8008" actId="20577"/>
          <ac:spMkLst>
            <pc:docMk/>
            <pc:sldMk cId="1471193193" sldId="301"/>
            <ac:spMk id="37" creationId="{FFECC462-5072-2FAF-5BB0-7F7CBF65211D}"/>
          </ac:spMkLst>
        </pc:spChg>
        <pc:spChg chg="add mod">
          <ac:chgData name="Mashava, Ntshuxeko, (Ms) (s225393816)" userId="b4ce6d80-3d1d-4b5e-80c3-f852773147f3" providerId="ADAL" clId="{95C8236A-E2DC-43DE-9BA4-C54D95E015F2}" dt="2024-05-26T18:22:47.843" v="8038" actId="207"/>
          <ac:spMkLst>
            <pc:docMk/>
            <pc:sldMk cId="1471193193" sldId="301"/>
            <ac:spMk id="38" creationId="{F1B38296-FDD1-FDFD-540A-AF83921A2220}"/>
          </ac:spMkLst>
        </pc:spChg>
        <pc:spChg chg="mod">
          <ac:chgData name="Mashava, Ntshuxeko, (Ms) (s225393816)" userId="b4ce6d80-3d1d-4b5e-80c3-f852773147f3" providerId="ADAL" clId="{95C8236A-E2DC-43DE-9BA4-C54D95E015F2}" dt="2024-05-26T18:24:03.954" v="8113" actId="1076"/>
          <ac:spMkLst>
            <pc:docMk/>
            <pc:sldMk cId="1471193193" sldId="301"/>
            <ac:spMk id="60" creationId="{E204E647-6C6E-C0D2-E8BB-A091F2A30279}"/>
          </ac:spMkLst>
        </pc:spChg>
        <pc:spChg chg="del">
          <ac:chgData name="Mashava, Ntshuxeko, (Ms) (s225393816)" userId="b4ce6d80-3d1d-4b5e-80c3-f852773147f3" providerId="ADAL" clId="{95C8236A-E2DC-43DE-9BA4-C54D95E015F2}" dt="2024-05-26T18:23:41.389" v="8092" actId="21"/>
          <ac:spMkLst>
            <pc:docMk/>
            <pc:sldMk cId="1471193193" sldId="301"/>
            <ac:spMk id="61" creationId="{01BD1266-FE0D-CF6E-393A-7FE77E9AAB07}"/>
          </ac:spMkLst>
        </pc:spChg>
        <pc:picChg chg="del">
          <ac:chgData name="Mashava, Ntshuxeko, (Ms) (s225393816)" userId="b4ce6d80-3d1d-4b5e-80c3-f852773147f3" providerId="ADAL" clId="{95C8236A-E2DC-43DE-9BA4-C54D95E015F2}" dt="2024-05-25T15:13:44.025" v="3113" actId="478"/>
          <ac:picMkLst>
            <pc:docMk/>
            <pc:sldMk cId="1471193193" sldId="301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45.112" v="3114"/>
          <ac:picMkLst>
            <pc:docMk/>
            <pc:sldMk cId="1471193193" sldId="301"/>
            <ac:picMk id="31" creationId="{F0B9DDDD-0987-D9DE-AC4C-79E9A9E68852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45.112" v="3114"/>
          <ac:picMkLst>
            <pc:docMk/>
            <pc:sldMk cId="1471193193" sldId="301"/>
            <ac:picMk id="34" creationId="{58096B7F-24A1-B324-67CF-22BB0FFC7C3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45.112" v="3114"/>
          <ac:picMkLst>
            <pc:docMk/>
            <pc:sldMk cId="1471193193" sldId="301"/>
            <ac:picMk id="35" creationId="{6B9CEF5B-7E4B-2D93-235C-68D236A90EBD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19:41.355" v="7963" actId="1076"/>
        <pc:sldMkLst>
          <pc:docMk/>
          <pc:sldMk cId="1751633744" sldId="302"/>
        </pc:sldMkLst>
        <pc:spChg chg="del mod">
          <ac:chgData name="Mashava, Ntshuxeko, (Ms) (s225393816)" userId="b4ce6d80-3d1d-4b5e-80c3-f852773147f3" providerId="ADAL" clId="{95C8236A-E2DC-43DE-9BA4-C54D95E015F2}" dt="2024-05-26T18:19:25.646" v="7959" actId="21"/>
          <ac:spMkLst>
            <pc:docMk/>
            <pc:sldMk cId="1751633744" sldId="302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8:19:41.355" v="7963" actId="1076"/>
          <ac:spMkLst>
            <pc:docMk/>
            <pc:sldMk cId="1751633744" sldId="302"/>
            <ac:spMk id="17" creationId="{910BEABD-1FB1-67C3-FDA1-02116A04D658}"/>
          </ac:spMkLst>
        </pc:spChg>
        <pc:spChg chg="mod">
          <ac:chgData name="Mashava, Ntshuxeko, (Ms) (s225393816)" userId="b4ce6d80-3d1d-4b5e-80c3-f852773147f3" providerId="ADAL" clId="{95C8236A-E2DC-43DE-9BA4-C54D95E015F2}" dt="2024-05-26T18:02:18.324" v="7615" actId="207"/>
          <ac:spMkLst>
            <pc:docMk/>
            <pc:sldMk cId="1751633744" sldId="302"/>
            <ac:spMk id="27" creationId="{9DDD7D9E-5269-8761-4811-7267E3115793}"/>
          </ac:spMkLst>
        </pc:spChg>
        <pc:spChg chg="mod">
          <ac:chgData name="Mashava, Ntshuxeko, (Ms) (s225393816)" userId="b4ce6d80-3d1d-4b5e-80c3-f852773147f3" providerId="ADAL" clId="{95C8236A-E2DC-43DE-9BA4-C54D95E015F2}" dt="2024-05-26T18:02:22.639" v="7616" actId="207"/>
          <ac:spMkLst>
            <pc:docMk/>
            <pc:sldMk cId="1751633744" sldId="302"/>
            <ac:spMk id="28" creationId="{688ABF46-D38D-8D69-FF13-561E26008D18}"/>
          </ac:spMkLst>
        </pc:spChg>
        <pc:spChg chg="mod">
          <ac:chgData name="Mashava, Ntshuxeko, (Ms) (s225393816)" userId="b4ce6d80-3d1d-4b5e-80c3-f852773147f3" providerId="ADAL" clId="{95C8236A-E2DC-43DE-9BA4-C54D95E015F2}" dt="2024-05-26T18:02:48.957" v="7635" actId="313"/>
          <ac:spMkLst>
            <pc:docMk/>
            <pc:sldMk cId="1751633744" sldId="302"/>
            <ac:spMk id="29" creationId="{0E7AF17B-3B13-4BAA-3F7B-7746078BDCD4}"/>
          </ac:spMkLst>
        </pc:spChg>
        <pc:spChg chg="add mod">
          <ac:chgData name="Mashava, Ntshuxeko, (Ms) (s225393816)" userId="b4ce6d80-3d1d-4b5e-80c3-f852773147f3" providerId="ADAL" clId="{95C8236A-E2DC-43DE-9BA4-C54D95E015F2}" dt="2024-05-26T18:19:36.843" v="7961" actId="255"/>
          <ac:spMkLst>
            <pc:docMk/>
            <pc:sldMk cId="1751633744" sldId="302"/>
            <ac:spMk id="43" creationId="{9544D8D0-69AD-1AAA-9814-167A1C651C35}"/>
          </ac:spMkLst>
        </pc:spChg>
        <pc:picChg chg="del">
          <ac:chgData name="Mashava, Ntshuxeko, (Ms) (s225393816)" userId="b4ce6d80-3d1d-4b5e-80c3-f852773147f3" providerId="ADAL" clId="{95C8236A-E2DC-43DE-9BA4-C54D95E015F2}" dt="2024-05-25T15:13:35.616" v="3111" actId="478"/>
          <ac:picMkLst>
            <pc:docMk/>
            <pc:sldMk cId="1751633744" sldId="302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36.924" v="3112"/>
          <ac:picMkLst>
            <pc:docMk/>
            <pc:sldMk cId="1751633744" sldId="302"/>
            <ac:picMk id="40" creationId="{5168F3C4-884F-DBA9-F1A9-D9E47B4D2374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36.924" v="3112"/>
          <ac:picMkLst>
            <pc:docMk/>
            <pc:sldMk cId="1751633744" sldId="302"/>
            <ac:picMk id="41" creationId="{04C4D050-C016-14CC-3E8F-26F19996C6F6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36.924" v="3112"/>
          <ac:picMkLst>
            <pc:docMk/>
            <pc:sldMk cId="1751633744" sldId="302"/>
            <ac:picMk id="42" creationId="{A3E606BA-9764-2435-80F0-6D3A85F4C89F}"/>
          </ac:picMkLst>
        </pc:picChg>
      </pc:sldChg>
      <pc:sldChg chg="addSp modSp mod ord">
        <pc:chgData name="Mashava, Ntshuxeko, (Ms) (s225393816)" userId="b4ce6d80-3d1d-4b5e-80c3-f852773147f3" providerId="ADAL" clId="{95C8236A-E2DC-43DE-9BA4-C54D95E015F2}" dt="2024-05-26T17:46:59.764" v="7548" actId="20577"/>
        <pc:sldMkLst>
          <pc:docMk/>
          <pc:sldMk cId="255080837" sldId="303"/>
        </pc:sldMkLst>
        <pc:spChg chg="mod">
          <ac:chgData name="Mashava, Ntshuxeko, (Ms) (s225393816)" userId="b4ce6d80-3d1d-4b5e-80c3-f852773147f3" providerId="ADAL" clId="{95C8236A-E2DC-43DE-9BA4-C54D95E015F2}" dt="2024-05-25T10:19:59.501" v="525" actId="20577"/>
          <ac:spMkLst>
            <pc:docMk/>
            <pc:sldMk cId="255080837" sldId="303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09:08:10.587" v="19" actId="1076"/>
          <ac:spMkLst>
            <pc:docMk/>
            <pc:sldMk cId="255080837" sldId="303"/>
            <ac:spMk id="16" creationId="{3D0C12AD-0DBC-CD36-8572-9954F8E18010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7:46:59.764" v="7548" actId="20577"/>
          <ac:graphicFrameMkLst>
            <pc:docMk/>
            <pc:sldMk cId="255080837" sldId="303"/>
            <ac:graphicFrameMk id="14" creationId="{20FA0270-FDAE-55E1-F2B0-757509179CFA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5:05:00.233" v="3058" actId="1076"/>
          <ac:picMkLst>
            <pc:docMk/>
            <pc:sldMk cId="255080837" sldId="303"/>
            <ac:picMk id="28" creationId="{87CDC857-292B-3EB1-8E9F-0AC078B0781C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5:00.233" v="3058" actId="1076"/>
          <ac:picMkLst>
            <pc:docMk/>
            <pc:sldMk cId="255080837" sldId="303"/>
            <ac:picMk id="29" creationId="{E5C36416-008F-DDEF-DC00-F5195376E424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29:35.793" v="8271" actId="20577"/>
        <pc:sldMkLst>
          <pc:docMk/>
          <pc:sldMk cId="879785626" sldId="304"/>
        </pc:sldMkLst>
        <pc:spChg chg="mod">
          <ac:chgData name="Mashava, Ntshuxeko, (Ms) (s225393816)" userId="b4ce6d80-3d1d-4b5e-80c3-f852773147f3" providerId="ADAL" clId="{95C8236A-E2DC-43DE-9BA4-C54D95E015F2}" dt="2024-05-26T18:25:42.750" v="8133" actId="1076"/>
          <ac:spMkLst>
            <pc:docMk/>
            <pc:sldMk cId="879785626" sldId="304"/>
            <ac:spMk id="16" creationId="{3D0C12AD-0DBC-CD36-8572-9954F8E18010}"/>
          </ac:spMkLst>
        </pc:spChg>
        <pc:spChg chg="add mod">
          <ac:chgData name="Mashava, Ntshuxeko, (Ms) (s225393816)" userId="b4ce6d80-3d1d-4b5e-80c3-f852773147f3" providerId="ADAL" clId="{95C8236A-E2DC-43DE-9BA4-C54D95E015F2}" dt="2024-05-26T18:25:52.769" v="8135" actId="207"/>
          <ac:spMkLst>
            <pc:docMk/>
            <pc:sldMk cId="879785626" sldId="304"/>
            <ac:spMk id="17" creationId="{8DDC5919-731C-7B94-5041-A6D2890EF8C5}"/>
          </ac:spMkLst>
        </pc:spChg>
        <pc:spChg chg="mod">
          <ac:chgData name="Mashava, Ntshuxeko, (Ms) (s225393816)" userId="b4ce6d80-3d1d-4b5e-80c3-f852773147f3" providerId="ADAL" clId="{95C8236A-E2DC-43DE-9BA4-C54D95E015F2}" dt="2024-05-26T18:27:30.510" v="8168" actId="14100"/>
          <ac:spMkLst>
            <pc:docMk/>
            <pc:sldMk cId="879785626" sldId="304"/>
            <ac:spMk id="19" creationId="{C5926955-7932-4E66-B99F-B825974E6BEA}"/>
          </ac:spMkLst>
        </pc:spChg>
        <pc:spChg chg="mod">
          <ac:chgData name="Mashava, Ntshuxeko, (Ms) (s225393816)" userId="b4ce6d80-3d1d-4b5e-80c3-f852773147f3" providerId="ADAL" clId="{95C8236A-E2DC-43DE-9BA4-C54D95E015F2}" dt="2024-05-26T18:25:57.881" v="8141" actId="20577"/>
          <ac:spMkLst>
            <pc:docMk/>
            <pc:sldMk cId="879785626" sldId="304"/>
            <ac:spMk id="22" creationId="{E00E0612-473F-69C3-D3A3-7477FE0257BA}"/>
          </ac:spMkLst>
        </pc:spChg>
        <pc:spChg chg="mod">
          <ac:chgData name="Mashava, Ntshuxeko, (Ms) (s225393816)" userId="b4ce6d80-3d1d-4b5e-80c3-f852773147f3" providerId="ADAL" clId="{95C8236A-E2DC-43DE-9BA4-C54D95E015F2}" dt="2024-05-26T18:29:28.328" v="8264" actId="20577"/>
          <ac:spMkLst>
            <pc:docMk/>
            <pc:sldMk cId="879785626" sldId="304"/>
            <ac:spMk id="32" creationId="{07101253-5AAF-49DD-790C-EFED0B95156F}"/>
          </ac:spMkLst>
        </pc:spChg>
        <pc:spChg chg="add mod">
          <ac:chgData name="Mashava, Ntshuxeko, (Ms) (s225393816)" userId="b4ce6d80-3d1d-4b5e-80c3-f852773147f3" providerId="ADAL" clId="{95C8236A-E2DC-43DE-9BA4-C54D95E015F2}" dt="2024-05-26T18:26:22.397" v="8161" actId="20577"/>
          <ac:spMkLst>
            <pc:docMk/>
            <pc:sldMk cId="879785626" sldId="304"/>
            <ac:spMk id="36" creationId="{BDDD7B7A-EEEF-C0CD-393C-1B6610C4A451}"/>
          </ac:spMkLst>
        </pc:spChg>
        <pc:spChg chg="add mod">
          <ac:chgData name="Mashava, Ntshuxeko, (Ms) (s225393816)" userId="b4ce6d80-3d1d-4b5e-80c3-f852773147f3" providerId="ADAL" clId="{95C8236A-E2DC-43DE-9BA4-C54D95E015F2}" dt="2024-05-26T18:27:25.503" v="8167" actId="207"/>
          <ac:spMkLst>
            <pc:docMk/>
            <pc:sldMk cId="879785626" sldId="304"/>
            <ac:spMk id="37" creationId="{7ADEB919-B1A1-8068-FDA8-789F87211D8E}"/>
          </ac:spMkLst>
        </pc:spChg>
        <pc:spChg chg="add mod">
          <ac:chgData name="Mashava, Ntshuxeko, (Ms) (s225393816)" userId="b4ce6d80-3d1d-4b5e-80c3-f852773147f3" providerId="ADAL" clId="{95C8236A-E2DC-43DE-9BA4-C54D95E015F2}" dt="2024-05-26T18:28:56.530" v="8250" actId="1076"/>
          <ac:spMkLst>
            <pc:docMk/>
            <pc:sldMk cId="879785626" sldId="304"/>
            <ac:spMk id="38" creationId="{560BD851-A10B-4704-5B25-E169AFF1A07E}"/>
          </ac:spMkLst>
        </pc:spChg>
        <pc:spChg chg="mod">
          <ac:chgData name="Mashava, Ntshuxeko, (Ms) (s225393816)" userId="b4ce6d80-3d1d-4b5e-80c3-f852773147f3" providerId="ADAL" clId="{95C8236A-E2DC-43DE-9BA4-C54D95E015F2}" dt="2024-05-26T18:28:48.778" v="8249" actId="14100"/>
          <ac:spMkLst>
            <pc:docMk/>
            <pc:sldMk cId="879785626" sldId="304"/>
            <ac:spMk id="44" creationId="{720B0033-ECC6-9A14-8C3E-514720F4F210}"/>
          </ac:spMkLst>
        </pc:spChg>
        <pc:spChg chg="mod">
          <ac:chgData name="Mashava, Ntshuxeko, (Ms) (s225393816)" userId="b4ce6d80-3d1d-4b5e-80c3-f852773147f3" providerId="ADAL" clId="{95C8236A-E2DC-43DE-9BA4-C54D95E015F2}" dt="2024-05-26T18:29:35.793" v="8271" actId="20577"/>
          <ac:spMkLst>
            <pc:docMk/>
            <pc:sldMk cId="879785626" sldId="304"/>
            <ac:spMk id="60" creationId="{E204E647-6C6E-C0D2-E8BB-A091F2A30279}"/>
          </ac:spMkLst>
        </pc:spChg>
        <pc:spChg chg="del">
          <ac:chgData name="Mashava, Ntshuxeko, (Ms) (s225393816)" userId="b4ce6d80-3d1d-4b5e-80c3-f852773147f3" providerId="ADAL" clId="{95C8236A-E2DC-43DE-9BA4-C54D95E015F2}" dt="2024-05-26T18:29:19.542" v="8251" actId="21"/>
          <ac:spMkLst>
            <pc:docMk/>
            <pc:sldMk cId="879785626" sldId="304"/>
            <ac:spMk id="61" creationId="{01BD1266-FE0D-CF6E-393A-7FE77E9AAB07}"/>
          </ac:spMkLst>
        </pc:spChg>
        <pc:picChg chg="del">
          <ac:chgData name="Mashava, Ntshuxeko, (Ms) (s225393816)" userId="b4ce6d80-3d1d-4b5e-80c3-f852773147f3" providerId="ADAL" clId="{95C8236A-E2DC-43DE-9BA4-C54D95E015F2}" dt="2024-05-25T15:13:57.599" v="3117" actId="478"/>
          <ac:picMkLst>
            <pc:docMk/>
            <pc:sldMk cId="879785626" sldId="304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8.489" v="3118"/>
          <ac:picMkLst>
            <pc:docMk/>
            <pc:sldMk cId="879785626" sldId="304"/>
            <ac:picMk id="33" creationId="{F9F10731-4F42-1745-45A4-9B4312A327AB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8.489" v="3118"/>
          <ac:picMkLst>
            <pc:docMk/>
            <pc:sldMk cId="879785626" sldId="304"/>
            <ac:picMk id="34" creationId="{E2094674-C786-5B98-7ECE-01E113C13354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8.489" v="3118"/>
          <ac:picMkLst>
            <pc:docMk/>
            <pc:sldMk cId="879785626" sldId="304"/>
            <ac:picMk id="35" creationId="{B9C3F11A-8164-AAF1-6C2C-5D3FE78154AA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54:40.860" v="8826" actId="1076"/>
        <pc:sldMkLst>
          <pc:docMk/>
          <pc:sldMk cId="2743047035" sldId="305"/>
        </pc:sldMkLst>
        <pc:spChg chg="mod">
          <ac:chgData name="Mashava, Ntshuxeko, (Ms) (s225393816)" userId="b4ce6d80-3d1d-4b5e-80c3-f852773147f3" providerId="ADAL" clId="{95C8236A-E2DC-43DE-9BA4-C54D95E015F2}" dt="2024-05-26T18:48:11.567" v="8635" actId="14100"/>
          <ac:spMkLst>
            <pc:docMk/>
            <pc:sldMk cId="2743047035" sldId="305"/>
            <ac:spMk id="14" creationId="{51CA1172-0CF9-E11C-E549-92FEFDE8A047}"/>
          </ac:spMkLst>
        </pc:spChg>
        <pc:spChg chg="add del mod">
          <ac:chgData name="Mashava, Ntshuxeko, (Ms) (s225393816)" userId="b4ce6d80-3d1d-4b5e-80c3-f852773147f3" providerId="ADAL" clId="{95C8236A-E2DC-43DE-9BA4-C54D95E015F2}" dt="2024-05-26T18:48:47.918" v="8659"/>
          <ac:spMkLst>
            <pc:docMk/>
            <pc:sldMk cId="2743047035" sldId="305"/>
            <ac:spMk id="17" creationId="{7467E76C-514F-66F2-B6C5-63BFCF4A7079}"/>
          </ac:spMkLst>
        </pc:spChg>
        <pc:spChg chg="add mod">
          <ac:chgData name="Mashava, Ntshuxeko, (Ms) (s225393816)" userId="b4ce6d80-3d1d-4b5e-80c3-f852773147f3" providerId="ADAL" clId="{95C8236A-E2DC-43DE-9BA4-C54D95E015F2}" dt="2024-05-26T18:46:06.515" v="8597" actId="207"/>
          <ac:spMkLst>
            <pc:docMk/>
            <pc:sldMk cId="2743047035" sldId="305"/>
            <ac:spMk id="18" creationId="{54004D3C-A5E8-7592-381F-BD03324FA020}"/>
          </ac:spMkLst>
        </pc:spChg>
        <pc:spChg chg="del">
          <ac:chgData name="Mashava, Ntshuxeko, (Ms) (s225393816)" userId="b4ce6d80-3d1d-4b5e-80c3-f852773147f3" providerId="ADAL" clId="{95C8236A-E2DC-43DE-9BA4-C54D95E015F2}" dt="2024-05-25T15:25:58.834" v="3214" actId="478"/>
          <ac:spMkLst>
            <pc:docMk/>
            <pc:sldMk cId="2743047035" sldId="305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5:26:01.287" v="3216"/>
          <ac:spMkLst>
            <pc:docMk/>
            <pc:sldMk cId="2743047035" sldId="305"/>
            <ac:spMk id="36" creationId="{B0F35024-7BAB-90F2-EFD8-9F8FC2FB7438}"/>
          </ac:spMkLst>
        </pc:spChg>
        <pc:spChg chg="add del mod">
          <ac:chgData name="Mashava, Ntshuxeko, (Ms) (s225393816)" userId="b4ce6d80-3d1d-4b5e-80c3-f852773147f3" providerId="ADAL" clId="{95C8236A-E2DC-43DE-9BA4-C54D95E015F2}" dt="2024-05-26T18:49:23.241" v="8660" actId="478"/>
          <ac:spMkLst>
            <pc:docMk/>
            <pc:sldMk cId="2743047035" sldId="305"/>
            <ac:spMk id="40" creationId="{717B8C60-2E3E-0CFB-285F-75FB5B9A4BC7}"/>
          </ac:spMkLst>
        </pc:spChg>
        <pc:spChg chg="add mod">
          <ac:chgData name="Mashava, Ntshuxeko, (Ms) (s225393816)" userId="b4ce6d80-3d1d-4b5e-80c3-f852773147f3" providerId="ADAL" clId="{95C8236A-E2DC-43DE-9BA4-C54D95E015F2}" dt="2024-05-26T18:48:28.536" v="8655" actId="20577"/>
          <ac:spMkLst>
            <pc:docMk/>
            <pc:sldMk cId="2743047035" sldId="305"/>
            <ac:spMk id="41" creationId="{49DE7049-B6F3-D704-E8B1-79C438488FE2}"/>
          </ac:spMkLst>
        </pc:spChg>
        <pc:spChg chg="mod">
          <ac:chgData name="Mashava, Ntshuxeko, (Ms) (s225393816)" userId="b4ce6d80-3d1d-4b5e-80c3-f852773147f3" providerId="ADAL" clId="{95C8236A-E2DC-43DE-9BA4-C54D95E015F2}" dt="2024-05-26T18:49:30.223" v="8661"/>
          <ac:spMkLst>
            <pc:docMk/>
            <pc:sldMk cId="2743047035" sldId="305"/>
            <ac:spMk id="42" creationId="{1A3083EC-36F5-1E5C-6CA1-BF97427EEB07}"/>
          </ac:spMkLst>
        </pc:spChg>
        <pc:spChg chg="mod">
          <ac:chgData name="Mashava, Ntshuxeko, (Ms) (s225393816)" userId="b4ce6d80-3d1d-4b5e-80c3-f852773147f3" providerId="ADAL" clId="{95C8236A-E2DC-43DE-9BA4-C54D95E015F2}" dt="2024-05-26T18:51:35.622" v="8745" actId="14100"/>
          <ac:spMkLst>
            <pc:docMk/>
            <pc:sldMk cId="2743047035" sldId="305"/>
            <ac:spMk id="44" creationId="{720B0033-ECC6-9A14-8C3E-514720F4F210}"/>
          </ac:spMkLst>
        </pc:spChg>
        <pc:spChg chg="add mod">
          <ac:chgData name="Mashava, Ntshuxeko, (Ms) (s225393816)" userId="b4ce6d80-3d1d-4b5e-80c3-f852773147f3" providerId="ADAL" clId="{95C8236A-E2DC-43DE-9BA4-C54D95E015F2}" dt="2024-05-26T18:48:15.862" v="8636" actId="14100"/>
          <ac:spMkLst>
            <pc:docMk/>
            <pc:sldMk cId="2743047035" sldId="305"/>
            <ac:spMk id="45" creationId="{B364C449-2D62-BC02-EBF5-3CE322621C2B}"/>
          </ac:spMkLst>
        </pc:spChg>
        <pc:spChg chg="add mod">
          <ac:chgData name="Mashava, Ntshuxeko, (Ms) (s225393816)" userId="b4ce6d80-3d1d-4b5e-80c3-f852773147f3" providerId="ADAL" clId="{95C8236A-E2DC-43DE-9BA4-C54D95E015F2}" dt="2024-05-26T18:54:40.860" v="8826" actId="1076"/>
          <ac:spMkLst>
            <pc:docMk/>
            <pc:sldMk cId="2743047035" sldId="305"/>
            <ac:spMk id="46" creationId="{4E37A8BE-E6E4-FA14-548D-597EFE980656}"/>
          </ac:spMkLst>
        </pc:spChg>
        <pc:picChg chg="del">
          <ac:chgData name="Mashava, Ntshuxeko, (Ms) (s225393816)" userId="b4ce6d80-3d1d-4b5e-80c3-f852773147f3" providerId="ADAL" clId="{95C8236A-E2DC-43DE-9BA4-C54D95E015F2}" dt="2024-05-25T15:26:00.144" v="3215" actId="478"/>
          <ac:picMkLst>
            <pc:docMk/>
            <pc:sldMk cId="2743047035" sldId="305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6T18:48:05.814" v="8634" actId="1076"/>
          <ac:picMkLst>
            <pc:docMk/>
            <pc:sldMk cId="2743047035" sldId="305"/>
            <ac:picMk id="24" creationId="{EBA72C00-F6CC-EC97-BEA8-D6958397BFC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6:01.287" v="3216"/>
          <ac:picMkLst>
            <pc:docMk/>
            <pc:sldMk cId="2743047035" sldId="305"/>
            <ac:picMk id="37" creationId="{33E951DB-6954-CF20-8893-A65D6254A2EB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6:01.287" v="3216"/>
          <ac:picMkLst>
            <pc:docMk/>
            <pc:sldMk cId="2743047035" sldId="305"/>
            <ac:picMk id="38" creationId="{32ED5AA6-1E66-AEE1-6418-5C6B8CC3E60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6:01.287" v="3216"/>
          <ac:picMkLst>
            <pc:docMk/>
            <pc:sldMk cId="2743047035" sldId="305"/>
            <ac:picMk id="39" creationId="{D5FAB0A7-BC60-D1DA-5A8E-CE5607580840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23:28.282" v="8091"/>
        <pc:sldMkLst>
          <pc:docMk/>
          <pc:sldMk cId="1623459764" sldId="306"/>
        </pc:sldMkLst>
        <pc:graphicFrameChg chg="mod modGraphic">
          <ac:chgData name="Mashava, Ntshuxeko, (Ms) (s225393816)" userId="b4ce6d80-3d1d-4b5e-80c3-f852773147f3" providerId="ADAL" clId="{95C8236A-E2DC-43DE-9BA4-C54D95E015F2}" dt="2024-05-26T18:23:28.282" v="8091"/>
          <ac:graphicFrameMkLst>
            <pc:docMk/>
            <pc:sldMk cId="1623459764" sldId="306"/>
            <ac:graphicFrameMk id="12" creationId="{5008BC80-BEEF-0C26-21EE-362862696292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5:13:51.641" v="3115" actId="478"/>
          <ac:picMkLst>
            <pc:docMk/>
            <pc:sldMk cId="1623459764" sldId="306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2.962" v="3116"/>
          <ac:picMkLst>
            <pc:docMk/>
            <pc:sldMk cId="1623459764" sldId="306"/>
            <ac:picMk id="26" creationId="{0C902B9E-9AEA-5E7A-023E-2EBD1860D655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2.962" v="3116"/>
          <ac:picMkLst>
            <pc:docMk/>
            <pc:sldMk cId="1623459764" sldId="306"/>
            <ac:picMk id="27" creationId="{6608AD6A-3A29-39F1-664D-5A3A7502BFD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3:52.962" v="3116"/>
          <ac:picMkLst>
            <pc:docMk/>
            <pc:sldMk cId="1623459764" sldId="306"/>
            <ac:picMk id="28" creationId="{A9C05154-FAC7-0A67-A9A7-35D65FE40841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33:16.046" v="8372" actId="20577"/>
        <pc:sldMkLst>
          <pc:docMk/>
          <pc:sldMk cId="2917946251" sldId="307"/>
        </pc:sldMkLst>
        <pc:graphicFrameChg chg="mod modGraphic">
          <ac:chgData name="Mashava, Ntshuxeko, (Ms) (s225393816)" userId="b4ce6d80-3d1d-4b5e-80c3-f852773147f3" providerId="ADAL" clId="{95C8236A-E2DC-43DE-9BA4-C54D95E015F2}" dt="2024-05-26T18:33:16.046" v="8372" actId="20577"/>
          <ac:graphicFrameMkLst>
            <pc:docMk/>
            <pc:sldMk cId="2917946251" sldId="307"/>
            <ac:graphicFrameMk id="12" creationId="{10B557DA-A4AB-BD94-86F3-EA3F59E187C0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5:14:53.980" v="3139" actId="478"/>
          <ac:picMkLst>
            <pc:docMk/>
            <pc:sldMk cId="2917946251" sldId="307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55.845" v="3140"/>
          <ac:picMkLst>
            <pc:docMk/>
            <pc:sldMk cId="2917946251" sldId="307"/>
            <ac:picMk id="26" creationId="{E07F4F7E-AC98-E50D-41A6-7BF010B0B53F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55.845" v="3140"/>
          <ac:picMkLst>
            <pc:docMk/>
            <pc:sldMk cId="2917946251" sldId="307"/>
            <ac:picMk id="27" creationId="{D898498E-1E76-7F14-5622-44D22076199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4:55.845" v="3140"/>
          <ac:picMkLst>
            <pc:docMk/>
            <pc:sldMk cId="2917946251" sldId="307"/>
            <ac:picMk id="28" creationId="{F7376624-72C7-180E-26B0-9F58EEEB83BC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44:35.009" v="8575" actId="20577"/>
        <pc:sldMkLst>
          <pc:docMk/>
          <pc:sldMk cId="3007588051" sldId="308"/>
        </pc:sldMkLst>
        <pc:spChg chg="del">
          <ac:chgData name="Mashava, Ntshuxeko, (Ms) (s225393816)" userId="b4ce6d80-3d1d-4b5e-80c3-f852773147f3" providerId="ADAL" clId="{95C8236A-E2DC-43DE-9BA4-C54D95E015F2}" dt="2024-05-25T15:49:19.306" v="3616" actId="478"/>
          <ac:spMkLst>
            <pc:docMk/>
            <pc:sldMk cId="3007588051" sldId="308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5:49:45.346" v="3618"/>
          <ac:spMkLst>
            <pc:docMk/>
            <pc:sldMk cId="3007588051" sldId="308"/>
            <ac:spMk id="26" creationId="{B7BA65C0-5A2B-20B4-450F-D5D46E6C7CD0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8:44:35.009" v="8575" actId="20577"/>
          <ac:graphicFrameMkLst>
            <pc:docMk/>
            <pc:sldMk cId="3007588051" sldId="308"/>
            <ac:graphicFrameMk id="9" creationId="{27655C33-BEE6-392A-EB8A-76B68F6F0FEF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5:49:21.083" v="3617" actId="478"/>
          <ac:picMkLst>
            <pc:docMk/>
            <pc:sldMk cId="3007588051" sldId="308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49:45.346" v="3618"/>
          <ac:picMkLst>
            <pc:docMk/>
            <pc:sldMk cId="3007588051" sldId="308"/>
            <ac:picMk id="27" creationId="{8F36062B-5ECC-BBA9-253C-249DEDD4C1F1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49:45.346" v="3618"/>
          <ac:picMkLst>
            <pc:docMk/>
            <pc:sldMk cId="3007588051" sldId="308"/>
            <ac:picMk id="28" creationId="{0AD0B38C-B7A4-5E12-9AB0-08CA7CD45FF1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49:45.346" v="3618"/>
          <ac:picMkLst>
            <pc:docMk/>
            <pc:sldMk cId="3007588051" sldId="308"/>
            <ac:picMk id="29" creationId="{028EC665-99CD-8564-3FB9-C44C82C3D899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8:58:28.878" v="8880" actId="21"/>
        <pc:sldMkLst>
          <pc:docMk/>
          <pc:sldMk cId="682767042" sldId="309"/>
        </pc:sldMkLst>
        <pc:spChg chg="mod">
          <ac:chgData name="Mashava, Ntshuxeko, (Ms) (s225393816)" userId="b4ce6d80-3d1d-4b5e-80c3-f852773147f3" providerId="ADAL" clId="{95C8236A-E2DC-43DE-9BA4-C54D95E015F2}" dt="2024-05-26T18:52:24.440" v="8764" actId="20577"/>
          <ac:spMkLst>
            <pc:docMk/>
            <pc:sldMk cId="682767042" sldId="309"/>
            <ac:spMk id="4" creationId="{A372E522-5C94-40F4-BDE4-571B819F3A79}"/>
          </ac:spMkLst>
        </pc:spChg>
        <pc:spChg chg="add mod">
          <ac:chgData name="Mashava, Ntshuxeko, (Ms) (s225393816)" userId="b4ce6d80-3d1d-4b5e-80c3-f852773147f3" providerId="ADAL" clId="{95C8236A-E2DC-43DE-9BA4-C54D95E015F2}" dt="2024-05-26T18:58:24.413" v="8879"/>
          <ac:spMkLst>
            <pc:docMk/>
            <pc:sldMk cId="682767042" sldId="309"/>
            <ac:spMk id="13" creationId="{0A9B980A-05C1-98D2-C44D-2C4787E7CFB4}"/>
          </ac:spMkLst>
        </pc:spChg>
        <pc:spChg chg="del mod">
          <ac:chgData name="Mashava, Ntshuxeko, (Ms) (s225393816)" userId="b4ce6d80-3d1d-4b5e-80c3-f852773147f3" providerId="ADAL" clId="{95C8236A-E2DC-43DE-9BA4-C54D95E015F2}" dt="2024-05-26T18:58:28.878" v="8880" actId="21"/>
          <ac:spMkLst>
            <pc:docMk/>
            <pc:sldMk cId="682767042" sldId="309"/>
            <ac:spMk id="18" creationId="{B7975455-24F0-0A70-5D2E-87906C3EBF26}"/>
          </ac:spMkLst>
        </pc:spChg>
        <pc:spChg chg="del">
          <ac:chgData name="Mashava, Ntshuxeko, (Ms) (s225393816)" userId="b4ce6d80-3d1d-4b5e-80c3-f852773147f3" providerId="ADAL" clId="{95C8236A-E2DC-43DE-9BA4-C54D95E015F2}" dt="2024-05-26T18:52:47.261" v="8766" actId="21"/>
          <ac:spMkLst>
            <pc:docMk/>
            <pc:sldMk cId="682767042" sldId="309"/>
            <ac:spMk id="32" creationId="{07101253-5AAF-49DD-790C-EFED0B95156F}"/>
          </ac:spMkLst>
        </pc:spChg>
        <pc:spChg chg="del">
          <ac:chgData name="Mashava, Ntshuxeko, (Ms) (s225393816)" userId="b4ce6d80-3d1d-4b5e-80c3-f852773147f3" providerId="ADAL" clId="{95C8236A-E2DC-43DE-9BA4-C54D95E015F2}" dt="2024-05-26T18:52:42.916" v="8765" actId="21"/>
          <ac:spMkLst>
            <pc:docMk/>
            <pc:sldMk cId="682767042" sldId="309"/>
            <ac:spMk id="60" creationId="{E204E647-6C6E-C0D2-E8BB-A091F2A30279}"/>
          </ac:spMkLst>
        </pc:spChg>
        <pc:spChg chg="del">
          <ac:chgData name="Mashava, Ntshuxeko, (Ms) (s225393816)" userId="b4ce6d80-3d1d-4b5e-80c3-f852773147f3" providerId="ADAL" clId="{95C8236A-E2DC-43DE-9BA4-C54D95E015F2}" dt="2024-05-26T18:52:51.758" v="8767" actId="21"/>
          <ac:spMkLst>
            <pc:docMk/>
            <pc:sldMk cId="682767042" sldId="309"/>
            <ac:spMk id="61" creationId="{01BD1266-FE0D-CF6E-393A-7FE77E9AAB07}"/>
          </ac:spMkLst>
        </pc:spChg>
        <pc:graphicFrameChg chg="add mod modGraphic">
          <ac:chgData name="Mashava, Ntshuxeko, (Ms) (s225393816)" userId="b4ce6d80-3d1d-4b5e-80c3-f852773147f3" providerId="ADAL" clId="{95C8236A-E2DC-43DE-9BA4-C54D95E015F2}" dt="2024-05-26T18:57:30.382" v="8874" actId="14100"/>
          <ac:graphicFrameMkLst>
            <pc:docMk/>
            <pc:sldMk cId="682767042" sldId="309"/>
            <ac:graphicFrameMk id="9" creationId="{A029AF56-001E-DF26-C936-71B216BD96C6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18:58:03.951" v="8876"/>
          <ac:picMkLst>
            <pc:docMk/>
            <pc:sldMk cId="682767042" sldId="309"/>
            <ac:picMk id="12" creationId="{11A6FFC3-E25A-DC29-ADBC-B40DB48DE826}"/>
          </ac:picMkLst>
        </pc:picChg>
        <pc:picChg chg="del mod">
          <ac:chgData name="Mashava, Ntshuxeko, (Ms) (s225393816)" userId="b4ce6d80-3d1d-4b5e-80c3-f852773147f3" providerId="ADAL" clId="{95C8236A-E2DC-43DE-9BA4-C54D95E015F2}" dt="2024-05-25T15:15:18.916" v="3144" actId="478"/>
          <ac:picMkLst>
            <pc:docMk/>
            <pc:sldMk cId="682767042" sldId="309"/>
            <ac:picMk id="13" creationId="{03EE1DFF-1B1B-2F49-6DEF-D9F2B77AF768}"/>
          </ac:picMkLst>
        </pc:picChg>
        <pc:picChg chg="add mod">
          <ac:chgData name="Mashava, Ntshuxeko, (Ms) (s225393816)" userId="b4ce6d80-3d1d-4b5e-80c3-f852773147f3" providerId="ADAL" clId="{95C8236A-E2DC-43DE-9BA4-C54D95E015F2}" dt="2024-05-26T18:58:24.413" v="8879"/>
          <ac:picMkLst>
            <pc:docMk/>
            <pc:sldMk cId="682767042" sldId="309"/>
            <ac:picMk id="14" creationId="{4D7AAFEA-1A72-7A96-1754-C6581F8C02FD}"/>
          </ac:picMkLst>
        </pc:picChg>
        <pc:picChg chg="add mod">
          <ac:chgData name="Mashava, Ntshuxeko, (Ms) (s225393816)" userId="b4ce6d80-3d1d-4b5e-80c3-f852773147f3" providerId="ADAL" clId="{95C8236A-E2DC-43DE-9BA4-C54D95E015F2}" dt="2024-05-26T18:58:24.413" v="8879"/>
          <ac:picMkLst>
            <pc:docMk/>
            <pc:sldMk cId="682767042" sldId="309"/>
            <ac:picMk id="16" creationId="{EE32415E-FDA1-7C99-2CD9-2C048E54F8A0}"/>
          </ac:picMkLst>
        </pc:picChg>
        <pc:picChg chg="del mod">
          <ac:chgData name="Mashava, Ntshuxeko, (Ms) (s225393816)" userId="b4ce6d80-3d1d-4b5e-80c3-f852773147f3" providerId="ADAL" clId="{95C8236A-E2DC-43DE-9BA4-C54D95E015F2}" dt="2024-05-26T18:58:07.119" v="8877" actId="21"/>
          <ac:picMkLst>
            <pc:docMk/>
            <pc:sldMk cId="682767042" sldId="309"/>
            <ac:picMk id="17" creationId="{DE39C315-9E45-A8E2-353B-3DCD1A6BE1E3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9:54:45.811" v="9674"/>
        <pc:sldMkLst>
          <pc:docMk/>
          <pc:sldMk cId="2856403150" sldId="310"/>
        </pc:sldMkLst>
        <pc:picChg chg="add mod">
          <ac:chgData name="Mashava, Ntshuxeko, (Ms) (s225393816)" userId="b4ce6d80-3d1d-4b5e-80c3-f852773147f3" providerId="ADAL" clId="{95C8236A-E2DC-43DE-9BA4-C54D95E015F2}" dt="2024-05-26T19:54:45.811" v="9674"/>
          <ac:picMkLst>
            <pc:docMk/>
            <pc:sldMk cId="2856403150" sldId="310"/>
            <ac:picMk id="9" creationId="{52413D19-F151-66F4-116C-48E668CA3F62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45.811" v="9674"/>
          <ac:picMkLst>
            <pc:docMk/>
            <pc:sldMk cId="2856403150" sldId="310"/>
            <ac:picMk id="12" creationId="{D2296FAC-72B7-CA43-ED4A-11D8341CAB6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45.811" v="9674"/>
          <ac:picMkLst>
            <pc:docMk/>
            <pc:sldMk cId="2856403150" sldId="310"/>
            <ac:picMk id="15" creationId="{478C44ED-184D-B593-DD8C-247F346FFA29}"/>
          </ac:picMkLst>
        </pc:picChg>
        <pc:picChg chg="del">
          <ac:chgData name="Mashava, Ntshuxeko, (Ms) (s225393816)" userId="b4ce6d80-3d1d-4b5e-80c3-f852773147f3" providerId="ADAL" clId="{95C8236A-E2DC-43DE-9BA4-C54D95E015F2}" dt="2024-05-26T19:54:44.060" v="9673" actId="478"/>
          <ac:picMkLst>
            <pc:docMk/>
            <pc:sldMk cId="2856403150" sldId="310"/>
            <ac:picMk id="17" creationId="{DE39C315-9E45-A8E2-353B-3DCD1A6BE1E3}"/>
          </ac:picMkLst>
        </pc:picChg>
      </pc:sldChg>
      <pc:sldChg chg="modSp del mod">
        <pc:chgData name="Mashava, Ntshuxeko, (Ms) (s225393816)" userId="b4ce6d80-3d1d-4b5e-80c3-f852773147f3" providerId="ADAL" clId="{95C8236A-E2DC-43DE-9BA4-C54D95E015F2}" dt="2024-05-26T19:49:42.417" v="9640" actId="2696"/>
        <pc:sldMkLst>
          <pc:docMk/>
          <pc:sldMk cId="4075918832" sldId="312"/>
        </pc:sldMkLst>
        <pc:picChg chg="mod">
          <ac:chgData name="Mashava, Ntshuxeko, (Ms) (s225393816)" userId="b4ce6d80-3d1d-4b5e-80c3-f852773147f3" providerId="ADAL" clId="{95C8236A-E2DC-43DE-9BA4-C54D95E015F2}" dt="2024-05-22T15:47:48.585" v="7" actId="1076"/>
          <ac:picMkLst>
            <pc:docMk/>
            <pc:sldMk cId="4075918832" sldId="312"/>
            <ac:picMk id="6" creationId="{8EA95F0A-E7C8-78FB-4758-8C446DCE64D2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9:40:35.206" v="9569" actId="20577"/>
        <pc:sldMkLst>
          <pc:docMk/>
          <pc:sldMk cId="3369527073" sldId="314"/>
        </pc:sldMkLst>
        <pc:spChg chg="mod">
          <ac:chgData name="Mashava, Ntshuxeko, (Ms) (s225393816)" userId="b4ce6d80-3d1d-4b5e-80c3-f852773147f3" providerId="ADAL" clId="{95C8236A-E2DC-43DE-9BA4-C54D95E015F2}" dt="2024-05-26T19:19:36.730" v="9216" actId="20577"/>
          <ac:spMkLst>
            <pc:docMk/>
            <pc:sldMk cId="3369527073" sldId="314"/>
            <ac:spMk id="4" creationId="{A372E522-5C94-40F4-BDE4-571B819F3A79}"/>
          </ac:spMkLst>
        </pc:spChg>
        <pc:spChg chg="add mod">
          <ac:chgData name="Mashava, Ntshuxeko, (Ms) (s225393816)" userId="b4ce6d80-3d1d-4b5e-80c3-f852773147f3" providerId="ADAL" clId="{95C8236A-E2DC-43DE-9BA4-C54D95E015F2}" dt="2024-05-26T14:00:52.904" v="4908"/>
          <ac:spMkLst>
            <pc:docMk/>
            <pc:sldMk cId="3369527073" sldId="314"/>
            <ac:spMk id="12" creationId="{C9A9CE41-3906-49BF-B555-37ADA8863864}"/>
          </ac:spMkLst>
        </pc:spChg>
        <pc:spChg chg="del">
          <ac:chgData name="Mashava, Ntshuxeko, (Ms) (s225393816)" userId="b4ce6d80-3d1d-4b5e-80c3-f852773147f3" providerId="ADAL" clId="{95C8236A-E2DC-43DE-9BA4-C54D95E015F2}" dt="2024-05-26T14:00:25.440" v="4905" actId="21"/>
          <ac:spMkLst>
            <pc:docMk/>
            <pc:sldMk cId="3369527073" sldId="314"/>
            <ac:spMk id="18" creationId="{B7975455-24F0-0A70-5D2E-87906C3EBF26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9:40:35.206" v="9569" actId="20577"/>
          <ac:graphicFrameMkLst>
            <pc:docMk/>
            <pc:sldMk cId="3369527073" sldId="314"/>
            <ac:graphicFrameMk id="22" creationId="{1FC205EE-F0AD-F0C8-5FED-E605048AA9AD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14:00:37.109" v="4907" actId="1076"/>
          <ac:picMkLst>
            <pc:docMk/>
            <pc:sldMk cId="3369527073" sldId="314"/>
            <ac:picMk id="9" creationId="{7A76B0C5-DD5E-2F58-AA07-C8236BA64CBF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00:52.904" v="4908"/>
          <ac:picMkLst>
            <pc:docMk/>
            <pc:sldMk cId="3369527073" sldId="314"/>
            <ac:picMk id="13" creationId="{ACF9AC29-2AE2-97C5-89FD-EB2AFB398728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00:52.904" v="4908"/>
          <ac:picMkLst>
            <pc:docMk/>
            <pc:sldMk cId="3369527073" sldId="314"/>
            <ac:picMk id="14" creationId="{5942EE2A-3D95-D3B0-06C3-4AE8B5F0DC65}"/>
          </ac:picMkLst>
        </pc:picChg>
        <pc:picChg chg="del">
          <ac:chgData name="Mashava, Ntshuxeko, (Ms) (s225393816)" userId="b4ce6d80-3d1d-4b5e-80c3-f852773147f3" providerId="ADAL" clId="{95C8236A-E2DC-43DE-9BA4-C54D95E015F2}" dt="2024-05-26T14:00:31.212" v="4906" actId="21"/>
          <ac:picMkLst>
            <pc:docMk/>
            <pc:sldMk cId="3369527073" sldId="314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0:31.887" v="3619" actId="478"/>
          <ac:picMkLst>
            <pc:docMk/>
            <pc:sldMk cId="3369527073" sldId="314"/>
            <ac:picMk id="19" creationId="{0EC9F6B8-0973-5FF7-B45E-0FBA3613ED77}"/>
          </ac:picMkLst>
        </pc:picChg>
      </pc:sldChg>
      <pc:sldChg chg="addSp delSp modSp mod ord">
        <pc:chgData name="Mashava, Ntshuxeko, (Ms) (s225393816)" userId="b4ce6d80-3d1d-4b5e-80c3-f852773147f3" providerId="ADAL" clId="{95C8236A-E2DC-43DE-9BA4-C54D95E015F2}" dt="2024-05-26T19:38:04.986" v="9564" actId="20577"/>
        <pc:sldMkLst>
          <pc:docMk/>
          <pc:sldMk cId="2411025128" sldId="315"/>
        </pc:sldMkLst>
        <pc:spChg chg="mod">
          <ac:chgData name="Mashava, Ntshuxeko, (Ms) (s225393816)" userId="b4ce6d80-3d1d-4b5e-80c3-f852773147f3" providerId="ADAL" clId="{95C8236A-E2DC-43DE-9BA4-C54D95E015F2}" dt="2024-05-26T19:38:04.986" v="9564" actId="20577"/>
          <ac:spMkLst>
            <pc:docMk/>
            <pc:sldMk cId="2411025128" sldId="315"/>
            <ac:spMk id="4" creationId="{A372E522-5C94-40F4-BDE4-571B819F3A79}"/>
          </ac:spMkLst>
        </pc:spChg>
        <pc:spChg chg="del">
          <ac:chgData name="Mashava, Ntshuxeko, (Ms) (s225393816)" userId="b4ce6d80-3d1d-4b5e-80c3-f852773147f3" providerId="ADAL" clId="{95C8236A-E2DC-43DE-9BA4-C54D95E015F2}" dt="2024-05-25T15:20:51.088" v="3201" actId="478"/>
          <ac:spMkLst>
            <pc:docMk/>
            <pc:sldMk cId="2411025128" sldId="315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5:20:52.855" v="3202"/>
          <ac:spMkLst>
            <pc:docMk/>
            <pc:sldMk cId="2411025128" sldId="315"/>
            <ac:spMk id="27" creationId="{3FF21959-8F80-0D78-FF7F-9B263C318B14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9:22:12.145" v="9222" actId="20577"/>
          <ac:graphicFrameMkLst>
            <pc:docMk/>
            <pc:sldMk cId="2411025128" sldId="315"/>
            <ac:graphicFrameMk id="22" creationId="{1FC205EE-F0AD-F0C8-5FED-E605048AA9AD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5:21:08.863" v="3203" actId="478"/>
          <ac:picMkLst>
            <pc:docMk/>
            <pc:sldMk cId="2411025128" sldId="315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1:23.514" v="3628" actId="478"/>
          <ac:picMkLst>
            <pc:docMk/>
            <pc:sldMk cId="2411025128" sldId="315"/>
            <ac:picMk id="19" creationId="{0EC9F6B8-0973-5FF7-B45E-0FBA3613ED7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10.922" v="3204"/>
          <ac:picMkLst>
            <pc:docMk/>
            <pc:sldMk cId="2411025128" sldId="315"/>
            <ac:picMk id="28" creationId="{F469BEBC-CB61-6CBB-B0DF-82D53B54F8C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10.922" v="3204"/>
          <ac:picMkLst>
            <pc:docMk/>
            <pc:sldMk cId="2411025128" sldId="315"/>
            <ac:picMk id="29" creationId="{E5194B1B-F665-64C1-DD29-AED1AF1BAB2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10.922" v="3204"/>
          <ac:picMkLst>
            <pc:docMk/>
            <pc:sldMk cId="2411025128" sldId="315"/>
            <ac:picMk id="30" creationId="{D890C6C8-FFBA-114D-78A1-5D09E85C1A8A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9:41:57.062" v="9591" actId="313"/>
        <pc:sldMkLst>
          <pc:docMk/>
          <pc:sldMk cId="1692645267" sldId="316"/>
        </pc:sldMkLst>
        <pc:spChg chg="mod">
          <ac:chgData name="Mashava, Ntshuxeko, (Ms) (s225393816)" userId="b4ce6d80-3d1d-4b5e-80c3-f852773147f3" providerId="ADAL" clId="{95C8236A-E2DC-43DE-9BA4-C54D95E015F2}" dt="2024-05-25T15:16:52.955" v="3165" actId="20577"/>
          <ac:spMkLst>
            <pc:docMk/>
            <pc:sldMk cId="1692645267" sldId="316"/>
            <ac:spMk id="18" creationId="{B7975455-24F0-0A70-5D2E-87906C3EBF26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9:41:57.062" v="9591" actId="313"/>
          <ac:graphicFrameMkLst>
            <pc:docMk/>
            <pc:sldMk cId="1692645267" sldId="316"/>
            <ac:graphicFrameMk id="22" creationId="{1FC205EE-F0AD-F0C8-5FED-E605048AA9AD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5:19:37.405" v="3187" actId="14100"/>
          <ac:picMkLst>
            <pc:docMk/>
            <pc:sldMk cId="1692645267" sldId="316"/>
            <ac:picMk id="12" creationId="{C67EDA65-F1E7-1DBA-2603-D83F487AC36A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5:19:45.931" v="3190" actId="478"/>
          <ac:picMkLst>
            <pc:docMk/>
            <pc:sldMk cId="1692645267" sldId="316"/>
            <ac:picMk id="13" creationId="{C212BB1B-15A8-2BE9-5D49-3455CA9EE08C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5:19:45.931" v="3190" actId="478"/>
          <ac:picMkLst>
            <pc:docMk/>
            <pc:sldMk cId="1692645267" sldId="316"/>
            <ac:picMk id="14" creationId="{1816E2F0-2AF8-F1E8-F41B-DFBB9CC59C66}"/>
          </ac:picMkLst>
        </pc:picChg>
        <pc:picChg chg="del">
          <ac:chgData name="Mashava, Ntshuxeko, (Ms) (s225393816)" userId="b4ce6d80-3d1d-4b5e-80c3-f852773147f3" providerId="ADAL" clId="{95C8236A-E2DC-43DE-9BA4-C54D95E015F2}" dt="2024-05-25T15:19:05.974" v="3176" actId="478"/>
          <ac:picMkLst>
            <pc:docMk/>
            <pc:sldMk cId="1692645267" sldId="316"/>
            <ac:picMk id="17" creationId="{DE39C315-9E45-A8E2-353B-3DCD1A6BE1E3}"/>
          </ac:picMkLst>
        </pc:picChg>
        <pc:picChg chg="add del">
          <ac:chgData name="Mashava, Ntshuxeko, (Ms) (s225393816)" userId="b4ce6d80-3d1d-4b5e-80c3-f852773147f3" providerId="ADAL" clId="{95C8236A-E2DC-43DE-9BA4-C54D95E015F2}" dt="2024-05-26T19:38:00.781" v="9558" actId="478"/>
          <ac:picMkLst>
            <pc:docMk/>
            <pc:sldMk cId="1692645267" sldId="316"/>
            <ac:picMk id="19" creationId="{0EC9F6B8-0973-5FF7-B45E-0FBA3613ED77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5:19:45.931" v="3190" actId="478"/>
          <ac:picMkLst>
            <pc:docMk/>
            <pc:sldMk cId="1692645267" sldId="316"/>
            <ac:picMk id="31" creationId="{783473DF-D7F8-5825-D76D-7249E42DD0CE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5:19:51.784" v="3192" actId="478"/>
          <ac:picMkLst>
            <pc:docMk/>
            <pc:sldMk cId="1692645267" sldId="316"/>
            <ac:picMk id="33" creationId="{3C52C526-4D09-7BC9-CAEC-22A5A3A83BE1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19:59.408" v="3195" actId="1076"/>
          <ac:picMkLst>
            <pc:docMk/>
            <pc:sldMk cId="1692645267" sldId="316"/>
            <ac:picMk id="34" creationId="{B9F89806-9C6D-FCCE-EF69-5965A875882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0:02.464" v="3196" actId="1076"/>
          <ac:picMkLst>
            <pc:docMk/>
            <pc:sldMk cId="1692645267" sldId="316"/>
            <ac:picMk id="35" creationId="{B0D8DC06-0B16-E668-B661-8C2FCF240C9A}"/>
          </ac:picMkLst>
        </pc:picChg>
      </pc:sldChg>
      <pc:sldChg chg="addSp delSp modSp mod ord">
        <pc:chgData name="Mashava, Ntshuxeko, (Ms) (s225393816)" userId="b4ce6d80-3d1d-4b5e-80c3-f852773147f3" providerId="ADAL" clId="{95C8236A-E2DC-43DE-9BA4-C54D95E015F2}" dt="2024-05-26T19:22:35.095" v="9265" actId="20577"/>
        <pc:sldMkLst>
          <pc:docMk/>
          <pc:sldMk cId="583533245" sldId="317"/>
        </pc:sldMkLst>
        <pc:spChg chg="mod">
          <ac:chgData name="Mashava, Ntshuxeko, (Ms) (s225393816)" userId="b4ce6d80-3d1d-4b5e-80c3-f852773147f3" providerId="ADAL" clId="{95C8236A-E2DC-43DE-9BA4-C54D95E015F2}" dt="2024-05-26T19:22:35.095" v="9265" actId="20577"/>
          <ac:spMkLst>
            <pc:docMk/>
            <pc:sldMk cId="583533245" sldId="317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09:02:05.288" v="16" actId="14100"/>
          <ac:spMkLst>
            <pc:docMk/>
            <pc:sldMk cId="583533245" sldId="317"/>
            <ac:spMk id="12" creationId="{05DCC2A8-5C5E-63BB-B5C2-568B75EB586C}"/>
          </ac:spMkLst>
        </pc:spChg>
        <pc:spChg chg="add mod">
          <ac:chgData name="Mashava, Ntshuxeko, (Ms) (s225393816)" userId="b4ce6d80-3d1d-4b5e-80c3-f852773147f3" providerId="ADAL" clId="{95C8236A-E2DC-43DE-9BA4-C54D95E015F2}" dt="2024-05-25T15:50:56.519" v="3623"/>
          <ac:spMkLst>
            <pc:docMk/>
            <pc:sldMk cId="583533245" sldId="317"/>
            <ac:spMk id="13" creationId="{4577DA29-98F1-325B-3040-E9267F41EFA7}"/>
          </ac:spMkLst>
        </pc:spChg>
        <pc:spChg chg="del">
          <ac:chgData name="Mashava, Ntshuxeko, (Ms) (s225393816)" userId="b4ce6d80-3d1d-4b5e-80c3-f852773147f3" providerId="ADAL" clId="{95C8236A-E2DC-43DE-9BA4-C54D95E015F2}" dt="2024-05-25T15:50:52.191" v="3621" actId="478"/>
          <ac:spMkLst>
            <pc:docMk/>
            <pc:sldMk cId="583533245" sldId="317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5T09:01:55.927" v="14" actId="14100"/>
          <ac:spMkLst>
            <pc:docMk/>
            <pc:sldMk cId="583533245" sldId="317"/>
            <ac:spMk id="25" creationId="{D2437A05-EED2-7299-8149-D7BE8FC36C74}"/>
          </ac:spMkLst>
        </pc:spChg>
        <pc:spChg chg="mod">
          <ac:chgData name="Mashava, Ntshuxeko, (Ms) (s225393816)" userId="b4ce6d80-3d1d-4b5e-80c3-f852773147f3" providerId="ADAL" clId="{95C8236A-E2DC-43DE-9BA4-C54D95E015F2}" dt="2024-05-25T09:01:36.023" v="10" actId="14100"/>
          <ac:spMkLst>
            <pc:docMk/>
            <pc:sldMk cId="583533245" sldId="317"/>
            <ac:spMk id="26" creationId="{CFF49FB3-EBE9-25C8-79A2-6FE0E1CB7FA0}"/>
          </ac:spMkLst>
        </pc:spChg>
        <pc:spChg chg="mod">
          <ac:chgData name="Mashava, Ntshuxeko, (Ms) (s225393816)" userId="b4ce6d80-3d1d-4b5e-80c3-f852773147f3" providerId="ADAL" clId="{95C8236A-E2DC-43DE-9BA4-C54D95E015F2}" dt="2024-05-25T09:01:46.816" v="12" actId="14100"/>
          <ac:spMkLst>
            <pc:docMk/>
            <pc:sldMk cId="583533245" sldId="317"/>
            <ac:spMk id="29" creationId="{465C8650-4C5A-6213-EBE8-93441C1DE841}"/>
          </ac:spMkLst>
        </pc:spChg>
        <pc:spChg chg="mod">
          <ac:chgData name="Mashava, Ntshuxeko, (Ms) (s225393816)" userId="b4ce6d80-3d1d-4b5e-80c3-f852773147f3" providerId="ADAL" clId="{95C8236A-E2DC-43DE-9BA4-C54D95E015F2}" dt="2024-05-25T09:02:00.566" v="15" actId="14100"/>
          <ac:spMkLst>
            <pc:docMk/>
            <pc:sldMk cId="583533245" sldId="317"/>
            <ac:spMk id="34" creationId="{38BBDEB8-3ADA-166E-9D73-BC366B32A1EC}"/>
          </ac:spMkLst>
        </pc:spChg>
        <pc:spChg chg="mod">
          <ac:chgData name="Mashava, Ntshuxeko, (Ms) (s225393816)" userId="b4ce6d80-3d1d-4b5e-80c3-f852773147f3" providerId="ADAL" clId="{95C8236A-E2DC-43DE-9BA4-C54D95E015F2}" dt="2024-05-25T09:01:49.964" v="13" actId="14100"/>
          <ac:spMkLst>
            <pc:docMk/>
            <pc:sldMk cId="583533245" sldId="317"/>
            <ac:spMk id="35" creationId="{B70E59F1-93F9-0192-7EFC-97B6108C40F4}"/>
          </ac:spMkLst>
        </pc:spChg>
        <pc:picChg chg="mod">
          <ac:chgData name="Mashava, Ntshuxeko, (Ms) (s225393816)" userId="b4ce6d80-3d1d-4b5e-80c3-f852773147f3" providerId="ADAL" clId="{95C8236A-E2DC-43DE-9BA4-C54D95E015F2}" dt="2024-05-25T09:03:18.632" v="17" actId="1076"/>
          <ac:picMkLst>
            <pc:docMk/>
            <pc:sldMk cId="583533245" sldId="317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50:56.519" v="3623"/>
          <ac:picMkLst>
            <pc:docMk/>
            <pc:sldMk cId="583533245" sldId="317"/>
            <ac:picMk id="15" creationId="{3D1DEEF7-2199-0A3C-E990-BCAADD82FFCC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51:05.107" v="3625" actId="1076"/>
          <ac:picMkLst>
            <pc:docMk/>
            <pc:sldMk cId="583533245" sldId="317"/>
            <ac:picMk id="16" creationId="{34EFA849-5408-26B9-F2FF-F3649782945C}"/>
          </ac:picMkLst>
        </pc:picChg>
        <pc:picChg chg="del">
          <ac:chgData name="Mashava, Ntshuxeko, (Ms) (s225393816)" userId="b4ce6d80-3d1d-4b5e-80c3-f852773147f3" providerId="ADAL" clId="{95C8236A-E2DC-43DE-9BA4-C54D95E015F2}" dt="2024-05-25T15:50:54.077" v="3622" actId="478"/>
          <ac:picMkLst>
            <pc:docMk/>
            <pc:sldMk cId="583533245" sldId="317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0:47.101" v="3620" actId="478"/>
          <ac:picMkLst>
            <pc:docMk/>
            <pc:sldMk cId="583533245" sldId="317"/>
            <ac:picMk id="19" creationId="{0EC9F6B8-0973-5FF7-B45E-0FBA3613ED7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50:56.519" v="3623"/>
          <ac:picMkLst>
            <pc:docMk/>
            <pc:sldMk cId="583533245" sldId="317"/>
            <ac:picMk id="21" creationId="{AF5B7198-7781-CB4C-A461-0FA17486882D}"/>
          </ac:picMkLst>
        </pc:picChg>
        <pc:picChg chg="mod">
          <ac:chgData name="Mashava, Ntshuxeko, (Ms) (s225393816)" userId="b4ce6d80-3d1d-4b5e-80c3-f852773147f3" providerId="ADAL" clId="{95C8236A-E2DC-43DE-9BA4-C54D95E015F2}" dt="2024-05-25T09:01:42.855" v="11" actId="1076"/>
          <ac:picMkLst>
            <pc:docMk/>
            <pc:sldMk cId="583533245" sldId="317"/>
            <ac:picMk id="37" creationId="{EDE50BC9-6630-4FB6-4ADD-A93A0C3D86C2}"/>
          </ac:picMkLst>
        </pc:picChg>
      </pc:sldChg>
      <pc:sldChg chg="addSp delSp modSp mod ord">
        <pc:chgData name="Mashava, Ntshuxeko, (Ms) (s225393816)" userId="b4ce6d80-3d1d-4b5e-80c3-f852773147f3" providerId="ADAL" clId="{95C8236A-E2DC-43DE-9BA4-C54D95E015F2}" dt="2024-05-26T19:42:44.322" v="9593"/>
        <pc:sldMkLst>
          <pc:docMk/>
          <pc:sldMk cId="4266325479" sldId="318"/>
        </pc:sldMkLst>
        <pc:spChg chg="del">
          <ac:chgData name="Mashava, Ntshuxeko, (Ms) (s225393816)" userId="b4ce6d80-3d1d-4b5e-80c3-f852773147f3" providerId="ADAL" clId="{95C8236A-E2DC-43DE-9BA4-C54D95E015F2}" dt="2024-05-25T15:22:10.791" v="3210" actId="478"/>
          <ac:spMkLst>
            <pc:docMk/>
            <pc:sldMk cId="4266325479" sldId="318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5:22:13.742" v="3212"/>
          <ac:spMkLst>
            <pc:docMk/>
            <pc:sldMk cId="4266325479" sldId="318"/>
            <ac:spMk id="42" creationId="{16C5964C-4816-466B-420E-8A08B5F56C3F}"/>
          </ac:spMkLst>
        </pc:spChg>
        <pc:picChg chg="del">
          <ac:chgData name="Mashava, Ntshuxeko, (Ms) (s225393816)" userId="b4ce6d80-3d1d-4b5e-80c3-f852773147f3" providerId="ADAL" clId="{95C8236A-E2DC-43DE-9BA4-C54D95E015F2}" dt="2024-05-25T15:22:12.863" v="3211" actId="478"/>
          <ac:picMkLst>
            <pc:docMk/>
            <pc:sldMk cId="4266325479" sldId="318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1:10.754" v="3626" actId="478"/>
          <ac:picMkLst>
            <pc:docMk/>
            <pc:sldMk cId="4266325479" sldId="318"/>
            <ac:picMk id="19" creationId="{0EC9F6B8-0973-5FF7-B45E-0FBA3613ED7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2:13.742" v="3212"/>
          <ac:picMkLst>
            <pc:docMk/>
            <pc:sldMk cId="4266325479" sldId="318"/>
            <ac:picMk id="43" creationId="{EBF7DAC7-9CCD-5093-3D47-3F601ADAAC0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2:17.728" v="3213" actId="1076"/>
          <ac:picMkLst>
            <pc:docMk/>
            <pc:sldMk cId="4266325479" sldId="318"/>
            <ac:picMk id="44" creationId="{B77C95D0-BAFB-B11B-1C0C-C3A05A0AC13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2:13.742" v="3212"/>
          <ac:picMkLst>
            <pc:docMk/>
            <pc:sldMk cId="4266325479" sldId="318"/>
            <ac:picMk id="45" creationId="{4811EE91-B32C-25A3-BD83-10AB2520747C}"/>
          </ac:picMkLst>
        </pc:picChg>
      </pc:sldChg>
      <pc:sldChg chg="addSp delSp modSp del mod ord modShow">
        <pc:chgData name="Mashava, Ntshuxeko, (Ms) (s225393816)" userId="b4ce6d80-3d1d-4b5e-80c3-f852773147f3" providerId="ADAL" clId="{95C8236A-E2DC-43DE-9BA4-C54D95E015F2}" dt="2024-05-26T19:49:55.488" v="9643" actId="2696"/>
        <pc:sldMkLst>
          <pc:docMk/>
          <pc:sldMk cId="254737671" sldId="319"/>
        </pc:sldMkLst>
        <pc:spChg chg="add mod">
          <ac:chgData name="Mashava, Ntshuxeko, (Ms) (s225393816)" userId="b4ce6d80-3d1d-4b5e-80c3-f852773147f3" providerId="ADAL" clId="{95C8236A-E2DC-43DE-9BA4-C54D95E015F2}" dt="2024-05-25T15:20:17.246" v="3198"/>
          <ac:spMkLst>
            <pc:docMk/>
            <pc:sldMk cId="254737671" sldId="319"/>
            <ac:spMk id="14" creationId="{157199A5-43EB-C0B0-1AA6-B9525256234A}"/>
          </ac:spMkLst>
        </pc:spChg>
        <pc:spChg chg="del">
          <ac:chgData name="Mashava, Ntshuxeko, (Ms) (s225393816)" userId="b4ce6d80-3d1d-4b5e-80c3-f852773147f3" providerId="ADAL" clId="{95C8236A-E2DC-43DE-9BA4-C54D95E015F2}" dt="2024-05-25T15:20:15.010" v="3197" actId="478"/>
          <ac:spMkLst>
            <pc:docMk/>
            <pc:sldMk cId="254737671" sldId="319"/>
            <ac:spMk id="18" creationId="{B7975455-24F0-0A70-5D2E-87906C3EBF26}"/>
          </ac:spMkLst>
        </pc:spChg>
        <pc:picChg chg="del">
          <ac:chgData name="Mashava, Ntshuxeko, (Ms) (s225393816)" userId="b4ce6d80-3d1d-4b5e-80c3-f852773147f3" providerId="ADAL" clId="{95C8236A-E2DC-43DE-9BA4-C54D95E015F2}" dt="2024-05-25T15:20:22.980" v="3199" actId="478"/>
          <ac:picMkLst>
            <pc:docMk/>
            <pc:sldMk cId="254737671" sldId="319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1:16.745" v="3627" actId="478"/>
          <ac:picMkLst>
            <pc:docMk/>
            <pc:sldMk cId="254737671" sldId="319"/>
            <ac:picMk id="19" creationId="{0EC9F6B8-0973-5FF7-B45E-0FBA3613ED7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0:39.606" v="3200"/>
          <ac:picMkLst>
            <pc:docMk/>
            <pc:sldMk cId="254737671" sldId="319"/>
            <ac:picMk id="28" creationId="{C6D1D244-469D-D9F6-BCB1-17A6B80E9C9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0:39.606" v="3200"/>
          <ac:picMkLst>
            <pc:docMk/>
            <pc:sldMk cId="254737671" sldId="319"/>
            <ac:picMk id="29" creationId="{7CC80E28-684F-9BD1-4ADA-9FDC5232449D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0:39.606" v="3200"/>
          <ac:picMkLst>
            <pc:docMk/>
            <pc:sldMk cId="254737671" sldId="319"/>
            <ac:picMk id="30" creationId="{257EE4E3-4DA6-EC95-BEC6-836410A122A6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9:54:38.140" v="9672"/>
        <pc:sldMkLst>
          <pc:docMk/>
          <pc:sldMk cId="2615461727" sldId="320"/>
        </pc:sldMkLst>
        <pc:spChg chg="mod">
          <ac:chgData name="Mashava, Ntshuxeko, (Ms) (s225393816)" userId="b4ce6d80-3d1d-4b5e-80c3-f852773147f3" providerId="ADAL" clId="{95C8236A-E2DC-43DE-9BA4-C54D95E015F2}" dt="2024-05-26T19:45:36.143" v="9612" actId="20577"/>
          <ac:spMkLst>
            <pc:docMk/>
            <pc:sldMk cId="2615461727" sldId="320"/>
            <ac:spMk id="4" creationId="{A372E522-5C94-40F4-BDE4-571B819F3A79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9:47:12.983" v="9623" actId="20577"/>
          <ac:graphicFrameMkLst>
            <pc:docMk/>
            <pc:sldMk cId="2615461727" sldId="320"/>
            <ac:graphicFrameMk id="13" creationId="{60C62A47-489A-052F-64CD-A145BE457F9E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19:54:38.140" v="9672"/>
          <ac:picMkLst>
            <pc:docMk/>
            <pc:sldMk cId="2615461727" sldId="320"/>
            <ac:picMk id="9" creationId="{DF7529A2-DE86-24AC-B93D-3E2E8B743331}"/>
          </ac:picMkLst>
        </pc:picChg>
        <pc:picChg chg="del">
          <ac:chgData name="Mashava, Ntshuxeko, (Ms) (s225393816)" userId="b4ce6d80-3d1d-4b5e-80c3-f852773147f3" providerId="ADAL" clId="{95C8236A-E2DC-43DE-9BA4-C54D95E015F2}" dt="2024-05-26T19:54:36.199" v="9671" actId="478"/>
          <ac:picMkLst>
            <pc:docMk/>
            <pc:sldMk cId="2615461727" sldId="320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38.140" v="9672"/>
          <ac:picMkLst>
            <pc:docMk/>
            <pc:sldMk cId="2615461727" sldId="320"/>
            <ac:picMk id="38" creationId="{C3778210-FF0E-D171-129B-3282C09E89ED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38.140" v="9672"/>
          <ac:picMkLst>
            <pc:docMk/>
            <pc:sldMk cId="2615461727" sldId="320"/>
            <ac:picMk id="39" creationId="{1C5CE5A4-A15D-1A22-AEF7-0ACB0464ECAC}"/>
          </ac:picMkLst>
        </pc:picChg>
      </pc:sldChg>
      <pc:sldChg chg="addSp delSp modSp mod">
        <pc:chgData name="Mashava, Ntshuxeko, (Ms) (s225393816)" userId="b4ce6d80-3d1d-4b5e-80c3-f852773147f3" providerId="ADAL" clId="{95C8236A-E2DC-43DE-9BA4-C54D95E015F2}" dt="2024-05-26T19:54:20.139" v="9670"/>
        <pc:sldMkLst>
          <pc:docMk/>
          <pc:sldMk cId="3393924294" sldId="321"/>
        </pc:sldMkLst>
        <pc:spChg chg="mod">
          <ac:chgData name="Mashava, Ntshuxeko, (Ms) (s225393816)" userId="b4ce6d80-3d1d-4b5e-80c3-f852773147f3" providerId="ADAL" clId="{95C8236A-E2DC-43DE-9BA4-C54D95E015F2}" dt="2024-05-26T19:46:23.188" v="9621" actId="20577"/>
          <ac:spMkLst>
            <pc:docMk/>
            <pc:sldMk cId="3393924294" sldId="321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6T19:49:37.628" v="9639" actId="1076"/>
          <ac:spMkLst>
            <pc:docMk/>
            <pc:sldMk cId="3393924294" sldId="321"/>
            <ac:spMk id="61" creationId="{01BD1266-FE0D-CF6E-393A-7FE77E9AAB07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9:46:29.627" v="9622" actId="20577"/>
          <ac:graphicFrameMkLst>
            <pc:docMk/>
            <pc:sldMk cId="3393924294" sldId="321"/>
            <ac:graphicFrameMk id="13" creationId="{60C62A47-489A-052F-64CD-A145BE457F9E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6T19:54:06.134" v="9669"/>
          <ac:picMkLst>
            <pc:docMk/>
            <pc:sldMk cId="3393924294" sldId="321"/>
            <ac:picMk id="12" creationId="{9366FAE0-403B-8D77-BA1D-37D1B3323ED5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06.134" v="9669"/>
          <ac:picMkLst>
            <pc:docMk/>
            <pc:sldMk cId="3393924294" sldId="321"/>
            <ac:picMk id="15" creationId="{C818B8EF-B126-63B0-EF3C-E165DD523478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20.139" v="9670"/>
          <ac:picMkLst>
            <pc:docMk/>
            <pc:sldMk cId="3393924294" sldId="321"/>
            <ac:picMk id="16" creationId="{79EC1B66-3A06-274D-C6D1-FF58FF3DF39F}"/>
          </ac:picMkLst>
        </pc:picChg>
        <pc:picChg chg="del">
          <ac:chgData name="Mashava, Ntshuxeko, (Ms) (s225393816)" userId="b4ce6d80-3d1d-4b5e-80c3-f852773147f3" providerId="ADAL" clId="{95C8236A-E2DC-43DE-9BA4-C54D95E015F2}" dt="2024-05-26T19:54:05.038" v="9668" actId="478"/>
          <ac:picMkLst>
            <pc:docMk/>
            <pc:sldMk cId="3393924294" sldId="321"/>
            <ac:picMk id="17" creationId="{DE39C315-9E45-A8E2-353B-3DCD1A6BE1E3}"/>
          </ac:picMkLst>
        </pc:picChg>
      </pc:sldChg>
      <pc:sldChg chg="addSp delSp modSp del mod modShow">
        <pc:chgData name="Mashava, Ntshuxeko, (Ms) (s225393816)" userId="b4ce6d80-3d1d-4b5e-80c3-f852773147f3" providerId="ADAL" clId="{95C8236A-E2DC-43DE-9BA4-C54D95E015F2}" dt="2024-05-26T19:49:55.488" v="9643" actId="2696"/>
        <pc:sldMkLst>
          <pc:docMk/>
          <pc:sldMk cId="3247122246" sldId="322"/>
        </pc:sldMkLst>
        <pc:spChg chg="del">
          <ac:chgData name="Mashava, Ntshuxeko, (Ms) (s225393816)" userId="b4ce6d80-3d1d-4b5e-80c3-f852773147f3" providerId="ADAL" clId="{95C8236A-E2DC-43DE-9BA4-C54D95E015F2}" dt="2024-05-25T15:21:23.425" v="3206" actId="478"/>
          <ac:spMkLst>
            <pc:docMk/>
            <pc:sldMk cId="3247122246" sldId="322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5:21:37.958" v="3207"/>
          <ac:spMkLst>
            <pc:docMk/>
            <pc:sldMk cId="3247122246" sldId="322"/>
            <ac:spMk id="27" creationId="{88172FCB-BAB1-8988-F3B2-784622317715}"/>
          </ac:spMkLst>
        </pc:spChg>
        <pc:picChg chg="del">
          <ac:chgData name="Mashava, Ntshuxeko, (Ms) (s225393816)" userId="b4ce6d80-3d1d-4b5e-80c3-f852773147f3" providerId="ADAL" clId="{95C8236A-E2DC-43DE-9BA4-C54D95E015F2}" dt="2024-05-25T15:21:19.251" v="3205" actId="478"/>
          <ac:picMkLst>
            <pc:docMk/>
            <pc:sldMk cId="3247122246" sldId="322"/>
            <ac:picMk id="17" creationId="{DE39C315-9E45-A8E2-353B-3DCD1A6BE1E3}"/>
          </ac:picMkLst>
        </pc:picChg>
        <pc:picChg chg="del">
          <ac:chgData name="Mashava, Ntshuxeko, (Ms) (s225393816)" userId="b4ce6d80-3d1d-4b5e-80c3-f852773147f3" providerId="ADAL" clId="{95C8236A-E2DC-43DE-9BA4-C54D95E015F2}" dt="2024-05-25T15:51:28.612" v="3629" actId="478"/>
          <ac:picMkLst>
            <pc:docMk/>
            <pc:sldMk cId="3247122246" sldId="322"/>
            <ac:picMk id="19" creationId="{0EC9F6B8-0973-5FF7-B45E-0FBA3613ED7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37.958" v="3207"/>
          <ac:picMkLst>
            <pc:docMk/>
            <pc:sldMk cId="3247122246" sldId="322"/>
            <ac:picMk id="28" creationId="{FB6EB0BB-2FA0-C74A-9DF6-5517F1B71E5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41.950" v="3208" actId="1076"/>
          <ac:picMkLst>
            <pc:docMk/>
            <pc:sldMk cId="3247122246" sldId="322"/>
            <ac:picMk id="29" creationId="{2835BFB3-C68C-37B4-83CF-4D139CE6292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1:44.015" v="3209" actId="1076"/>
          <ac:picMkLst>
            <pc:docMk/>
            <pc:sldMk cId="3247122246" sldId="322"/>
            <ac:picMk id="30" creationId="{E2898A52-4BAF-AF0D-514D-5B19DDDBD554}"/>
          </ac:picMkLst>
        </pc:picChg>
      </pc:sldChg>
      <pc:sldChg chg="addSp delSp modSp add mod modShow">
        <pc:chgData name="Mashava, Ntshuxeko, (Ms) (s225393816)" userId="b4ce6d80-3d1d-4b5e-80c3-f852773147f3" providerId="ADAL" clId="{95C8236A-E2DC-43DE-9BA4-C54D95E015F2}" dt="2024-05-25T15:32:59.906" v="3356" actId="1076"/>
        <pc:sldMkLst>
          <pc:docMk/>
          <pc:sldMk cId="2838552944" sldId="323"/>
        </pc:sldMkLst>
        <pc:spChg chg="mod">
          <ac:chgData name="Mashava, Ntshuxeko, (Ms) (s225393816)" userId="b4ce6d80-3d1d-4b5e-80c3-f852773147f3" providerId="ADAL" clId="{95C8236A-E2DC-43DE-9BA4-C54D95E015F2}" dt="2024-05-25T09:15:34.057" v="47" actId="1076"/>
          <ac:spMkLst>
            <pc:docMk/>
            <pc:sldMk cId="2838552944" sldId="323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09:15:42.571" v="49" actId="14100"/>
          <ac:spMkLst>
            <pc:docMk/>
            <pc:sldMk cId="2838552944" sldId="323"/>
            <ac:spMk id="16" creationId="{3D0C12AD-0DBC-CD36-8572-9954F8E18010}"/>
          </ac:spMkLst>
        </pc:spChg>
        <pc:spChg chg="mod">
          <ac:chgData name="Mashava, Ntshuxeko, (Ms) (s225393816)" userId="b4ce6d80-3d1d-4b5e-80c3-f852773147f3" providerId="ADAL" clId="{95C8236A-E2DC-43DE-9BA4-C54D95E015F2}" dt="2024-05-25T09:14:45.813" v="39" actId="14100"/>
          <ac:spMkLst>
            <pc:docMk/>
            <pc:sldMk cId="2838552944" sldId="323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5T09:15:26.579" v="46" actId="14100"/>
          <ac:spMkLst>
            <pc:docMk/>
            <pc:sldMk cId="2838552944" sldId="323"/>
            <ac:spMk id="20" creationId="{F4C1CC82-65E6-61C5-9931-7113FA52F322}"/>
          </ac:spMkLst>
        </pc:spChg>
        <pc:spChg chg="mod">
          <ac:chgData name="Mashava, Ntshuxeko, (Ms) (s225393816)" userId="b4ce6d80-3d1d-4b5e-80c3-f852773147f3" providerId="ADAL" clId="{95C8236A-E2DC-43DE-9BA4-C54D95E015F2}" dt="2024-05-25T15:32:01.010" v="3339" actId="20577"/>
          <ac:spMkLst>
            <pc:docMk/>
            <pc:sldMk cId="2838552944" sldId="323"/>
            <ac:spMk id="42" creationId="{1A3083EC-36F5-1E5C-6CA1-BF97427EEB07}"/>
          </ac:spMkLst>
        </pc:spChg>
        <pc:spChg chg="mod">
          <ac:chgData name="Mashava, Ntshuxeko, (Ms) (s225393816)" userId="b4ce6d80-3d1d-4b5e-80c3-f852773147f3" providerId="ADAL" clId="{95C8236A-E2DC-43DE-9BA4-C54D95E015F2}" dt="2024-05-25T15:29:07.215" v="3319" actId="207"/>
          <ac:spMkLst>
            <pc:docMk/>
            <pc:sldMk cId="2838552944" sldId="323"/>
            <ac:spMk id="43" creationId="{023FD7D2-4C99-EABE-74CE-5E0BB617A151}"/>
          </ac:spMkLst>
        </pc:spChg>
        <pc:spChg chg="mod">
          <ac:chgData name="Mashava, Ntshuxeko, (Ms) (s225393816)" userId="b4ce6d80-3d1d-4b5e-80c3-f852773147f3" providerId="ADAL" clId="{95C8236A-E2DC-43DE-9BA4-C54D95E015F2}" dt="2024-05-25T15:32:47.187" v="3354" actId="20577"/>
          <ac:spMkLst>
            <pc:docMk/>
            <pc:sldMk cId="2838552944" sldId="323"/>
            <ac:spMk id="44" creationId="{720B0033-ECC6-9A14-8C3E-514720F4F210}"/>
          </ac:spMkLst>
        </pc:spChg>
        <pc:spChg chg="mod">
          <ac:chgData name="Mashava, Ntshuxeko, (Ms) (s225393816)" userId="b4ce6d80-3d1d-4b5e-80c3-f852773147f3" providerId="ADAL" clId="{95C8236A-E2DC-43DE-9BA4-C54D95E015F2}" dt="2024-05-25T15:30:20.999" v="3324" actId="14100"/>
          <ac:spMkLst>
            <pc:docMk/>
            <pc:sldMk cId="2838552944" sldId="323"/>
            <ac:spMk id="46" creationId="{B77633BA-A616-95F2-707F-EC2316FB8AFB}"/>
          </ac:spMkLst>
        </pc:spChg>
        <pc:spChg chg="mod">
          <ac:chgData name="Mashava, Ntshuxeko, (Ms) (s225393816)" userId="b4ce6d80-3d1d-4b5e-80c3-f852773147f3" providerId="ADAL" clId="{95C8236A-E2DC-43DE-9BA4-C54D95E015F2}" dt="2024-05-25T15:31:25.809" v="3334" actId="20577"/>
          <ac:spMkLst>
            <pc:docMk/>
            <pc:sldMk cId="2838552944" sldId="323"/>
            <ac:spMk id="50" creationId="{185E616F-F905-03FA-DF5F-F57B1C1F71E2}"/>
          </ac:spMkLst>
        </pc:spChg>
        <pc:spChg chg="mod">
          <ac:chgData name="Mashava, Ntshuxeko, (Ms) (s225393816)" userId="b4ce6d80-3d1d-4b5e-80c3-f852773147f3" providerId="ADAL" clId="{95C8236A-E2DC-43DE-9BA4-C54D95E015F2}" dt="2024-05-25T15:31:56.839" v="3337" actId="20577"/>
          <ac:spMkLst>
            <pc:docMk/>
            <pc:sldMk cId="2838552944" sldId="323"/>
            <ac:spMk id="55" creationId="{073DCBE0-8B1F-22A3-B2FE-16FA8141F078}"/>
          </ac:spMkLst>
        </pc:spChg>
        <pc:picChg chg="del mod">
          <ac:chgData name="Mashava, Ntshuxeko, (Ms) (s225393816)" userId="b4ce6d80-3d1d-4b5e-80c3-f852773147f3" providerId="ADAL" clId="{95C8236A-E2DC-43DE-9BA4-C54D95E015F2}" dt="2024-05-25T10:33:23.679" v="707" actId="478"/>
          <ac:picMkLst>
            <pc:docMk/>
            <pc:sldMk cId="2838552944" sldId="323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3:24.675" v="708"/>
          <ac:picMkLst>
            <pc:docMk/>
            <pc:sldMk cId="2838552944" sldId="323"/>
            <ac:picMk id="37" creationId="{10120554-E0A7-3245-B1D7-ACD184BF8B75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3:39.484" v="711" actId="1076"/>
          <ac:picMkLst>
            <pc:docMk/>
            <pc:sldMk cId="2838552944" sldId="323"/>
            <ac:picMk id="39" creationId="{9BD71B96-2D55-3E1B-D666-CD9A03550B44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4:48:39.922" v="2762" actId="478"/>
          <ac:picMkLst>
            <pc:docMk/>
            <pc:sldMk cId="2838552944" sldId="323"/>
            <ac:picMk id="40" creationId="{3847E261-C72C-94E9-156A-D268C9AC4994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8:42.217" v="2763" actId="1076"/>
          <ac:picMkLst>
            <pc:docMk/>
            <pc:sldMk cId="2838552944" sldId="323"/>
            <ac:picMk id="41" creationId="{151D10A9-13D6-1032-970A-66FB17B1F519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32:59.906" v="3356" actId="1076"/>
          <ac:picMkLst>
            <pc:docMk/>
            <pc:sldMk cId="2838552944" sldId="323"/>
            <ac:picMk id="45" creationId="{0FA6DDFF-C91E-1431-FA05-708A867C5F86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6T20:38:34.134" v="9914" actId="14100"/>
        <pc:sldMkLst>
          <pc:docMk/>
          <pc:sldMk cId="37711616" sldId="324"/>
        </pc:sldMkLst>
        <pc:spChg chg="mod">
          <ac:chgData name="Mashava, Ntshuxeko, (Ms) (s225393816)" userId="b4ce6d80-3d1d-4b5e-80c3-f852773147f3" providerId="ADAL" clId="{95C8236A-E2DC-43DE-9BA4-C54D95E015F2}" dt="2024-05-25T13:24:22.928" v="2126" actId="1076"/>
          <ac:spMkLst>
            <pc:docMk/>
            <pc:sldMk cId="37711616" sldId="324"/>
            <ac:spMk id="4" creationId="{71ECF80F-B38B-A7B8-2163-AB0F31BDAAF5}"/>
          </ac:spMkLst>
        </pc:spChg>
        <pc:spChg chg="mod">
          <ac:chgData name="Mashava, Ntshuxeko, (Ms) (s225393816)" userId="b4ce6d80-3d1d-4b5e-80c3-f852773147f3" providerId="ADAL" clId="{95C8236A-E2DC-43DE-9BA4-C54D95E015F2}" dt="2024-05-25T13:25:34.770" v="2139" actId="1076"/>
          <ac:spMkLst>
            <pc:docMk/>
            <pc:sldMk cId="37711616" sldId="324"/>
            <ac:spMk id="9" creationId="{CB66D9B6-6EF2-4B52-4A3F-BF55CC89C823}"/>
          </ac:spMkLst>
        </pc:spChg>
        <pc:spChg chg="mod">
          <ac:chgData name="Mashava, Ntshuxeko, (Ms) (s225393816)" userId="b4ce6d80-3d1d-4b5e-80c3-f852773147f3" providerId="ADAL" clId="{95C8236A-E2DC-43DE-9BA4-C54D95E015F2}" dt="2024-05-25T09:36:32.343" v="144" actId="14100"/>
          <ac:spMkLst>
            <pc:docMk/>
            <pc:sldMk cId="37711616" sldId="324"/>
            <ac:spMk id="18" creationId="{B7975455-24F0-0A70-5D2E-87906C3EBF26}"/>
          </ac:spMkLst>
        </pc:spChg>
        <pc:spChg chg="del mod">
          <ac:chgData name="Mashava, Ntshuxeko, (Ms) (s225393816)" userId="b4ce6d80-3d1d-4b5e-80c3-f852773147f3" providerId="ADAL" clId="{95C8236A-E2DC-43DE-9BA4-C54D95E015F2}" dt="2024-05-25T09:43:10.093" v="178" actId="478"/>
          <ac:spMkLst>
            <pc:docMk/>
            <pc:sldMk cId="37711616" sldId="324"/>
            <ac:spMk id="19" creationId="{B8E0DBB9-1066-A632-D6E5-E19A53848D75}"/>
          </ac:spMkLst>
        </pc:spChg>
        <pc:spChg chg="mod">
          <ac:chgData name="Mashava, Ntshuxeko, (Ms) (s225393816)" userId="b4ce6d80-3d1d-4b5e-80c3-f852773147f3" providerId="ADAL" clId="{95C8236A-E2DC-43DE-9BA4-C54D95E015F2}" dt="2024-05-25T09:56:50.540" v="422" actId="1076"/>
          <ac:spMkLst>
            <pc:docMk/>
            <pc:sldMk cId="37711616" sldId="324"/>
            <ac:spMk id="20" creationId="{F4C1CC82-65E6-61C5-9931-7113FA52F322}"/>
          </ac:spMkLst>
        </pc:spChg>
        <pc:spChg chg="mod">
          <ac:chgData name="Mashava, Ntshuxeko, (Ms) (s225393816)" userId="b4ce6d80-3d1d-4b5e-80c3-f852773147f3" providerId="ADAL" clId="{95C8236A-E2DC-43DE-9BA4-C54D95E015F2}" dt="2024-05-25T09:59:59.564" v="461" actId="1076"/>
          <ac:spMkLst>
            <pc:docMk/>
            <pc:sldMk cId="37711616" sldId="324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5T10:54:04.758" v="874" actId="207"/>
          <ac:spMkLst>
            <pc:docMk/>
            <pc:sldMk cId="37711616" sldId="324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5T09:59:09.088" v="449" actId="1076"/>
          <ac:spMkLst>
            <pc:docMk/>
            <pc:sldMk cId="37711616" sldId="324"/>
            <ac:spMk id="23" creationId="{DAF40B6A-7E72-AEE0-5522-1DCC59C2AE61}"/>
          </ac:spMkLst>
        </pc:spChg>
        <pc:spChg chg="del mod">
          <ac:chgData name="Mashava, Ntshuxeko, (Ms) (s225393816)" userId="b4ce6d80-3d1d-4b5e-80c3-f852773147f3" providerId="ADAL" clId="{95C8236A-E2DC-43DE-9BA4-C54D95E015F2}" dt="2024-05-25T09:21:15.371" v="115" actId="478"/>
          <ac:spMkLst>
            <pc:docMk/>
            <pc:sldMk cId="37711616" sldId="324"/>
            <ac:spMk id="24" creationId="{4BAB916C-6ED0-8518-57D8-555D849C1495}"/>
          </ac:spMkLst>
        </pc:spChg>
        <pc:spChg chg="mod">
          <ac:chgData name="Mashava, Ntshuxeko, (Ms) (s225393816)" userId="b4ce6d80-3d1d-4b5e-80c3-f852773147f3" providerId="ADAL" clId="{95C8236A-E2DC-43DE-9BA4-C54D95E015F2}" dt="2024-05-25T09:58:21.431" v="440" actId="14100"/>
          <ac:spMkLst>
            <pc:docMk/>
            <pc:sldMk cId="37711616" sldId="324"/>
            <ac:spMk id="25" creationId="{F17ECE02-1F03-DE10-3235-17FB70672988}"/>
          </ac:spMkLst>
        </pc:spChg>
        <pc:spChg chg="mod">
          <ac:chgData name="Mashava, Ntshuxeko, (Ms) (s225393816)" userId="b4ce6d80-3d1d-4b5e-80c3-f852773147f3" providerId="ADAL" clId="{95C8236A-E2DC-43DE-9BA4-C54D95E015F2}" dt="2024-05-25T13:24:22.709" v="2125" actId="20577"/>
          <ac:spMkLst>
            <pc:docMk/>
            <pc:sldMk cId="37711616" sldId="324"/>
            <ac:spMk id="26" creationId="{D659E180-F1B5-026A-085C-5886592ECD2D}"/>
          </ac:spMkLst>
        </pc:spChg>
        <pc:spChg chg="mod">
          <ac:chgData name="Mashava, Ntshuxeko, (Ms) (s225393816)" userId="b4ce6d80-3d1d-4b5e-80c3-f852773147f3" providerId="ADAL" clId="{95C8236A-E2DC-43DE-9BA4-C54D95E015F2}" dt="2024-05-25T13:25:13.306" v="2135" actId="1076"/>
          <ac:spMkLst>
            <pc:docMk/>
            <pc:sldMk cId="37711616" sldId="324"/>
            <ac:spMk id="27" creationId="{9239B683-662B-952E-3BA4-4BBBBAAA0AA4}"/>
          </ac:spMkLst>
        </pc:spChg>
        <pc:spChg chg="mod">
          <ac:chgData name="Mashava, Ntshuxeko, (Ms) (s225393816)" userId="b4ce6d80-3d1d-4b5e-80c3-f852773147f3" providerId="ADAL" clId="{95C8236A-E2DC-43DE-9BA4-C54D95E015F2}" dt="2024-05-25T13:24:48.003" v="2132" actId="1076"/>
          <ac:spMkLst>
            <pc:docMk/>
            <pc:sldMk cId="37711616" sldId="324"/>
            <ac:spMk id="28" creationId="{E6A2CD71-6396-BE5F-B984-19F60F5B819C}"/>
          </ac:spMkLst>
        </pc:spChg>
        <pc:spChg chg="mod">
          <ac:chgData name="Mashava, Ntshuxeko, (Ms) (s225393816)" userId="b4ce6d80-3d1d-4b5e-80c3-f852773147f3" providerId="ADAL" clId="{95C8236A-E2DC-43DE-9BA4-C54D95E015F2}" dt="2024-05-25T09:57:05.557" v="425" actId="1076"/>
          <ac:spMkLst>
            <pc:docMk/>
            <pc:sldMk cId="37711616" sldId="324"/>
            <ac:spMk id="29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13:22:00.540" v="2106" actId="1076"/>
          <ac:spMkLst>
            <pc:docMk/>
            <pc:sldMk cId="37711616" sldId="324"/>
            <ac:spMk id="32" creationId="{1F381F3D-8FEC-03C1-2326-010CE2455960}"/>
          </ac:spMkLst>
        </pc:spChg>
        <pc:spChg chg="del mod">
          <ac:chgData name="Mashava, Ntshuxeko, (Ms) (s225393816)" userId="b4ce6d80-3d1d-4b5e-80c3-f852773147f3" providerId="ADAL" clId="{95C8236A-E2DC-43DE-9BA4-C54D95E015F2}" dt="2024-05-25T09:53:34.679" v="395" actId="478"/>
          <ac:spMkLst>
            <pc:docMk/>
            <pc:sldMk cId="37711616" sldId="324"/>
            <ac:spMk id="33" creationId="{239F73EE-B208-CB81-87A4-A70E68B212C0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35" creationId="{5F4440CE-CFE5-73FE-863A-68840CE0D969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36" creationId="{D4D839CC-F07E-C811-F774-9CE222A558D6}"/>
          </ac:spMkLst>
        </pc:spChg>
        <pc:spChg chg="mod">
          <ac:chgData name="Mashava, Ntshuxeko, (Ms) (s225393816)" userId="b4ce6d80-3d1d-4b5e-80c3-f852773147f3" providerId="ADAL" clId="{95C8236A-E2DC-43DE-9BA4-C54D95E015F2}" dt="2024-05-25T09:58:06.606" v="436" actId="1076"/>
          <ac:spMkLst>
            <pc:docMk/>
            <pc:sldMk cId="37711616" sldId="324"/>
            <ac:spMk id="37" creationId="{BC66300A-49FE-731E-088E-36BAC8627E33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38" creationId="{1B5D9EB6-FAD6-A7A3-0EAE-770CC62834FB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39" creationId="{71004542-54EE-4327-286B-612CF3B3353B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0" creationId="{A1D7E21A-6536-A31E-56F8-41729D2B5D7B}"/>
          </ac:spMkLst>
        </pc:spChg>
        <pc:spChg chg="mod">
          <ac:chgData name="Mashava, Ntshuxeko, (Ms) (s225393816)" userId="b4ce6d80-3d1d-4b5e-80c3-f852773147f3" providerId="ADAL" clId="{95C8236A-E2DC-43DE-9BA4-C54D95E015F2}" dt="2024-05-25T09:59:18.865" v="450" actId="1076"/>
          <ac:spMkLst>
            <pc:docMk/>
            <pc:sldMk cId="37711616" sldId="324"/>
            <ac:spMk id="41" creationId="{A5DC9791-AB20-0A9C-CBD1-C4F5FB93F1DF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2" creationId="{3F91B852-D519-5A40-2BD7-A71199AA7F34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3" creationId="{E082E9EA-60A7-D716-E5FB-F701EFC466EA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4" creationId="{EF27EF4B-9B7B-0901-3D25-A62E3C1552A0}"/>
          </ac:spMkLst>
        </pc:spChg>
        <pc:spChg chg="mod ord">
          <ac:chgData name="Mashava, Ntshuxeko, (Ms) (s225393816)" userId="b4ce6d80-3d1d-4b5e-80c3-f852773147f3" providerId="ADAL" clId="{95C8236A-E2DC-43DE-9BA4-C54D95E015F2}" dt="2024-05-25T10:48:34.629" v="865" actId="1076"/>
          <ac:spMkLst>
            <pc:docMk/>
            <pc:sldMk cId="37711616" sldId="324"/>
            <ac:spMk id="45" creationId="{D7A505DE-D10C-5454-3262-FAFF4583B3D3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6" creationId="{72DEEB94-89FD-CE28-225D-6D39B3F67847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19:44.785" v="97" actId="571"/>
          <ac:spMkLst>
            <pc:docMk/>
            <pc:sldMk cId="37711616" sldId="324"/>
            <ac:spMk id="47" creationId="{4D1E3DCC-D8BD-D6E4-E9DC-85C5510845EA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48" creationId="{5F4440CE-CFE5-73FE-863A-68840CE0D969}"/>
          </ac:spMkLst>
        </pc:spChg>
        <pc:spChg chg="del mod">
          <ac:chgData name="Mashava, Ntshuxeko, (Ms) (s225393816)" userId="b4ce6d80-3d1d-4b5e-80c3-f852773147f3" providerId="ADAL" clId="{95C8236A-E2DC-43DE-9BA4-C54D95E015F2}" dt="2024-05-25T09:21:29.793" v="117" actId="478"/>
          <ac:spMkLst>
            <pc:docMk/>
            <pc:sldMk cId="37711616" sldId="324"/>
            <ac:spMk id="49" creationId="{CFB4EBE4-40AE-ABCF-138D-7B873C795C8F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0" creationId="{D4D839CC-F07E-C811-F774-9CE222A558D6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1" creationId="{1B5D9EB6-FAD6-A7A3-0EAE-770CC62834FB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2" creationId="{71004542-54EE-4327-286B-612CF3B3353B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3" creationId="{A1D7E21A-6536-A31E-56F8-41729D2B5D7B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4" creationId="{3F91B852-D519-5A40-2BD7-A71199AA7F34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5" creationId="{E082E9EA-60A7-D716-E5FB-F701EFC466EA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6" creationId="{EF27EF4B-9B7B-0901-3D25-A62E3C1552A0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7" creationId="{72DEEB94-89FD-CE28-225D-6D39B3F67847}"/>
          </ac:spMkLst>
        </pc:spChg>
        <pc:spChg chg="add mod">
          <ac:chgData name="Mashava, Ntshuxeko, (Ms) (s225393816)" userId="b4ce6d80-3d1d-4b5e-80c3-f852773147f3" providerId="ADAL" clId="{95C8236A-E2DC-43DE-9BA4-C54D95E015F2}" dt="2024-05-25T09:19:41.270" v="95"/>
          <ac:spMkLst>
            <pc:docMk/>
            <pc:sldMk cId="37711616" sldId="324"/>
            <ac:spMk id="58" creationId="{4D1E3DCC-D8BD-D6E4-E9DC-85C5510845EA}"/>
          </ac:spMkLst>
        </pc:spChg>
        <pc:spChg chg="add del mod ord">
          <ac:chgData name="Mashava, Ntshuxeko, (Ms) (s225393816)" userId="b4ce6d80-3d1d-4b5e-80c3-f852773147f3" providerId="ADAL" clId="{95C8236A-E2DC-43DE-9BA4-C54D95E015F2}" dt="2024-05-25T10:00:52.692" v="470" actId="478"/>
          <ac:spMkLst>
            <pc:docMk/>
            <pc:sldMk cId="37711616" sldId="324"/>
            <ac:spMk id="59" creationId="{AE8CACA0-7B71-554B-0E13-F9313C625A1F}"/>
          </ac:spMkLst>
        </pc:spChg>
        <pc:spChg chg="add mod">
          <ac:chgData name="Mashava, Ntshuxeko, (Ms) (s225393816)" userId="b4ce6d80-3d1d-4b5e-80c3-f852773147f3" providerId="ADAL" clId="{95C8236A-E2DC-43DE-9BA4-C54D95E015F2}" dt="2024-05-25T10:00:30.014" v="465" actId="1076"/>
          <ac:spMkLst>
            <pc:docMk/>
            <pc:sldMk cId="37711616" sldId="324"/>
            <ac:spMk id="60" creationId="{3FA12721-C32C-57C7-4062-7E77FD0D427B}"/>
          </ac:spMkLst>
        </pc:spChg>
        <pc:spChg chg="add mod">
          <ac:chgData name="Mashava, Ntshuxeko, (Ms) (s225393816)" userId="b4ce6d80-3d1d-4b5e-80c3-f852773147f3" providerId="ADAL" clId="{95C8236A-E2DC-43DE-9BA4-C54D95E015F2}" dt="2024-05-25T09:56:59.903" v="424" actId="1076"/>
          <ac:spMkLst>
            <pc:docMk/>
            <pc:sldMk cId="37711616" sldId="324"/>
            <ac:spMk id="71" creationId="{AC80D60B-8C7A-37E6-1DC4-A5F151D86945}"/>
          </ac:spMkLst>
        </pc:spChg>
        <pc:spChg chg="add mod">
          <ac:chgData name="Mashava, Ntshuxeko, (Ms) (s225393816)" userId="b4ce6d80-3d1d-4b5e-80c3-f852773147f3" providerId="ADAL" clId="{95C8236A-E2DC-43DE-9BA4-C54D95E015F2}" dt="2024-05-25T09:57:09.266" v="426" actId="1076"/>
          <ac:spMkLst>
            <pc:docMk/>
            <pc:sldMk cId="37711616" sldId="324"/>
            <ac:spMk id="72" creationId="{5F08AFBE-78ED-5711-EDE6-8E074D3206FD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59:23.633" v="451" actId="478"/>
          <ac:spMkLst>
            <pc:docMk/>
            <pc:sldMk cId="37711616" sldId="324"/>
            <ac:spMk id="73" creationId="{B45E0F5F-33D1-DFC0-268A-F6895C806980}"/>
          </ac:spMkLst>
        </pc:spChg>
        <pc:spChg chg="add del mod">
          <ac:chgData name="Mashava, Ntshuxeko, (Ms) (s225393816)" userId="b4ce6d80-3d1d-4b5e-80c3-f852773147f3" providerId="ADAL" clId="{95C8236A-E2DC-43DE-9BA4-C54D95E015F2}" dt="2024-05-25T09:59:27.191" v="452" actId="478"/>
          <ac:spMkLst>
            <pc:docMk/>
            <pc:sldMk cId="37711616" sldId="324"/>
            <ac:spMk id="74" creationId="{22D20687-DAB1-653D-0480-D06F8D0EE09A}"/>
          </ac:spMkLst>
        </pc:spChg>
        <pc:spChg chg="add mod ord">
          <ac:chgData name="Mashava, Ntshuxeko, (Ms) (s225393816)" userId="b4ce6d80-3d1d-4b5e-80c3-f852773147f3" providerId="ADAL" clId="{95C8236A-E2DC-43DE-9BA4-C54D95E015F2}" dt="2024-05-25T10:48:31.034" v="864" actId="1076"/>
          <ac:spMkLst>
            <pc:docMk/>
            <pc:sldMk cId="37711616" sldId="324"/>
            <ac:spMk id="75" creationId="{C77669C1-3BA3-ED3E-0AA4-C0C3D6FF3F22}"/>
          </ac:spMkLst>
        </pc:spChg>
        <pc:picChg chg="add del mod">
          <ac:chgData name="Mashava, Ntshuxeko, (Ms) (s225393816)" userId="b4ce6d80-3d1d-4b5e-80c3-f852773147f3" providerId="ADAL" clId="{95C8236A-E2DC-43DE-9BA4-C54D95E015F2}" dt="2024-05-26T17:57:55.114" v="7577" actId="21"/>
          <ac:picMkLst>
            <pc:docMk/>
            <pc:sldMk cId="37711616" sldId="324"/>
            <ac:picMk id="6" creationId="{8EA95F0A-E7C8-78FB-4758-8C446DCE64D2}"/>
          </ac:picMkLst>
        </pc:picChg>
        <pc:picChg chg="mod">
          <ac:chgData name="Mashava, Ntshuxeko, (Ms) (s225393816)" userId="b4ce6d80-3d1d-4b5e-80c3-f852773147f3" providerId="ADAL" clId="{95C8236A-E2DC-43DE-9BA4-C54D95E015F2}" dt="2024-05-25T13:25:29.983" v="2138" actId="1076"/>
          <ac:picMkLst>
            <pc:docMk/>
            <pc:sldMk cId="37711616" sldId="324"/>
            <ac:picMk id="14" creationId="{4EC13739-BCC3-2CB7-C3D7-D92EF27B8D7F}"/>
          </ac:picMkLst>
        </pc:picChg>
        <pc:picChg chg="mod">
          <ac:chgData name="Mashava, Ntshuxeko, (Ms) (s225393816)" userId="b4ce6d80-3d1d-4b5e-80c3-f852773147f3" providerId="ADAL" clId="{95C8236A-E2DC-43DE-9BA4-C54D95E015F2}" dt="2024-05-25T13:25:05.214" v="2134" actId="1076"/>
          <ac:picMkLst>
            <pc:docMk/>
            <pc:sldMk cId="37711616" sldId="324"/>
            <ac:picMk id="16" creationId="{C6009F27-47A3-724D-E5E8-E54FA76F5BC1}"/>
          </ac:picMkLst>
        </pc:picChg>
        <pc:picChg chg="add del">
          <ac:chgData name="Mashava, Ntshuxeko, (Ms) (s225393816)" userId="b4ce6d80-3d1d-4b5e-80c3-f852773147f3" providerId="ADAL" clId="{95C8236A-E2DC-43DE-9BA4-C54D95E015F2}" dt="2024-05-25T09:37:05.204" v="147" actId="478"/>
          <ac:picMkLst>
            <pc:docMk/>
            <pc:sldMk cId="37711616" sldId="324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5T13:20:54.667" v="2099" actId="14100"/>
          <ac:picMkLst>
            <pc:docMk/>
            <pc:sldMk cId="37711616" sldId="324"/>
            <ac:picMk id="30" creationId="{A0C8971B-A0A0-6F8D-6517-821341ED1A97}"/>
          </ac:picMkLst>
        </pc:picChg>
        <pc:picChg chg="mod">
          <ac:chgData name="Mashava, Ntshuxeko, (Ms) (s225393816)" userId="b4ce6d80-3d1d-4b5e-80c3-f852773147f3" providerId="ADAL" clId="{95C8236A-E2DC-43DE-9BA4-C54D95E015F2}" dt="2024-05-25T13:22:08.228" v="2108" actId="1076"/>
          <ac:picMkLst>
            <pc:docMk/>
            <pc:sldMk cId="37711616" sldId="324"/>
            <ac:picMk id="31" creationId="{31B2FF70-DF2A-1F82-26CC-15F690D22826}"/>
          </ac:picMkLst>
        </pc:picChg>
        <pc:picChg chg="add mod">
          <ac:chgData name="Mashava, Ntshuxeko, (Ms) (s225393816)" userId="b4ce6d80-3d1d-4b5e-80c3-f852773147f3" providerId="ADAL" clId="{95C8236A-E2DC-43DE-9BA4-C54D95E015F2}" dt="2024-05-25T09:41:59.564" v="165" actId="1076"/>
          <ac:picMkLst>
            <pc:docMk/>
            <pc:sldMk cId="37711616" sldId="324"/>
            <ac:picMk id="62" creationId="{CDE5B4C2-66BA-FDAF-5950-BD83A4ED3F17}"/>
          </ac:picMkLst>
        </pc:picChg>
        <pc:picChg chg="add mod">
          <ac:chgData name="Mashava, Ntshuxeko, (Ms) (s225393816)" userId="b4ce6d80-3d1d-4b5e-80c3-f852773147f3" providerId="ADAL" clId="{95C8236A-E2DC-43DE-9BA4-C54D95E015F2}" dt="2024-05-25T09:41:46.083" v="164" actId="1076"/>
          <ac:picMkLst>
            <pc:docMk/>
            <pc:sldMk cId="37711616" sldId="324"/>
            <ac:picMk id="64" creationId="{91754936-50B7-5333-3AD7-183A91FE4D41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09:42:27.387" v="169" actId="478"/>
          <ac:picMkLst>
            <pc:docMk/>
            <pc:sldMk cId="37711616" sldId="324"/>
            <ac:picMk id="66" creationId="{8330DF86-7AD7-E9AC-2E30-BEEC64898F6F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09:42:43.359" v="173" actId="478"/>
          <ac:picMkLst>
            <pc:docMk/>
            <pc:sldMk cId="37711616" sldId="324"/>
            <ac:picMk id="68" creationId="{40CEBD96-118F-9551-372F-435DD761472F}"/>
          </ac:picMkLst>
        </pc:picChg>
        <pc:picChg chg="add mod">
          <ac:chgData name="Mashava, Ntshuxeko, (Ms) (s225393816)" userId="b4ce6d80-3d1d-4b5e-80c3-f852773147f3" providerId="ADAL" clId="{95C8236A-E2DC-43DE-9BA4-C54D95E015F2}" dt="2024-05-25T09:44:21.420" v="191" actId="14100"/>
          <ac:picMkLst>
            <pc:docMk/>
            <pc:sldMk cId="37711616" sldId="324"/>
            <ac:picMk id="70" creationId="{6C2911C5-E1ED-25F3-D15E-872E24A5A7B4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38:34.134" v="9914" actId="14100"/>
          <ac:picMkLst>
            <pc:docMk/>
            <pc:sldMk cId="37711616" sldId="324"/>
            <ac:picMk id="77" creationId="{49C11EBC-B4A0-0314-009B-658B5F000131}"/>
          </ac:picMkLst>
        </pc:picChg>
        <pc:picChg chg="add mod">
          <ac:chgData name="Mashava, Ntshuxeko, (Ms) (s225393816)" userId="b4ce6d80-3d1d-4b5e-80c3-f852773147f3" providerId="ADAL" clId="{95C8236A-E2DC-43DE-9BA4-C54D95E015F2}" dt="2024-05-25T13:19:59.913" v="2092" actId="1076"/>
          <ac:picMkLst>
            <pc:docMk/>
            <pc:sldMk cId="37711616" sldId="324"/>
            <ac:picMk id="79" creationId="{4B8AC3C5-5827-E1BE-B6CF-BCC01DAF4BFA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5T14:42:21.307" v="2737" actId="1076"/>
        <pc:sldMkLst>
          <pc:docMk/>
          <pc:sldMk cId="3802669152" sldId="325"/>
        </pc:sldMkLst>
        <pc:spChg chg="mod">
          <ac:chgData name="Mashava, Ntshuxeko, (Ms) (s225393816)" userId="b4ce6d80-3d1d-4b5e-80c3-f852773147f3" providerId="ADAL" clId="{95C8236A-E2DC-43DE-9BA4-C54D95E015F2}" dt="2024-05-25T10:31:00.806" v="643" actId="14100"/>
          <ac:spMkLst>
            <pc:docMk/>
            <pc:sldMk cId="3802669152" sldId="325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4:41:57.463" v="2732"/>
          <ac:spMkLst>
            <pc:docMk/>
            <pc:sldMk cId="3802669152" sldId="325"/>
            <ac:spMk id="41" creationId="{8162EFE5-82CE-5010-E40D-C9DB8737B007}"/>
          </ac:spMkLst>
        </pc:spChg>
        <pc:picChg chg="del">
          <ac:chgData name="Mashava, Ntshuxeko, (Ms) (s225393816)" userId="b4ce6d80-3d1d-4b5e-80c3-f852773147f3" providerId="ADAL" clId="{95C8236A-E2DC-43DE-9BA4-C54D95E015F2}" dt="2024-05-25T10:31:54.869" v="666" actId="478"/>
          <ac:picMkLst>
            <pc:docMk/>
            <pc:sldMk cId="3802669152" sldId="325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1:05.883" v="644" actId="1076"/>
          <ac:picMkLst>
            <pc:docMk/>
            <pc:sldMk cId="3802669152" sldId="325"/>
            <ac:picMk id="33" creationId="{2767AC1C-B672-9397-BE9A-28CDF51D5136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1:55.764" v="667"/>
          <ac:picMkLst>
            <pc:docMk/>
            <pc:sldMk cId="3802669152" sldId="325"/>
            <ac:picMk id="37" creationId="{9BF0EDC6-44DB-6401-7861-9B9C0A9359A0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2:21.307" v="2737" actId="1076"/>
          <ac:picMkLst>
            <pc:docMk/>
            <pc:sldMk cId="3802669152" sldId="325"/>
            <ac:picMk id="45" creationId="{93F964A0-2F2E-249A-C90D-22A8B3E1DB36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6T17:48:27.696" v="7549" actId="20577"/>
        <pc:sldMkLst>
          <pc:docMk/>
          <pc:sldMk cId="3034897928" sldId="326"/>
        </pc:sldMkLst>
        <pc:spChg chg="mod">
          <ac:chgData name="Mashava, Ntshuxeko, (Ms) (s225393816)" userId="b4ce6d80-3d1d-4b5e-80c3-f852773147f3" providerId="ADAL" clId="{95C8236A-E2DC-43DE-9BA4-C54D95E015F2}" dt="2024-05-25T10:31:37.997" v="663" actId="14100"/>
          <ac:spMkLst>
            <pc:docMk/>
            <pc:sldMk cId="3034897928" sldId="326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4:42:33.668" v="2739"/>
          <ac:spMkLst>
            <pc:docMk/>
            <pc:sldMk cId="3034897928" sldId="326"/>
            <ac:spMk id="30" creationId="{1874AA58-E633-50B2-C6AD-F38B97FC9B6D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7:48:27.696" v="7549" actId="20577"/>
          <ac:graphicFrameMkLst>
            <pc:docMk/>
            <pc:sldMk cId="3034897928" sldId="326"/>
            <ac:graphicFrameMk id="9" creationId="{5566F783-94F1-764F-10F0-7F5DB92866C7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0:32:05.466" v="668" actId="478"/>
          <ac:picMkLst>
            <pc:docMk/>
            <pc:sldMk cId="3034897928" sldId="326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3:18.542" v="2750" actId="1076"/>
          <ac:picMkLst>
            <pc:docMk/>
            <pc:sldMk cId="3034897928" sldId="326"/>
            <ac:picMk id="28" creationId="{3AA25BAD-E260-DD48-0FBD-2B76DB43F92F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2:06.315" v="669"/>
          <ac:picMkLst>
            <pc:docMk/>
            <pc:sldMk cId="3034897928" sldId="326"/>
            <ac:picMk id="29" creationId="{F1AE168D-0E61-634D-9746-AB90D009DB21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3:11.207" v="2749" actId="1076"/>
          <ac:picMkLst>
            <pc:docMk/>
            <pc:sldMk cId="3034897928" sldId="326"/>
            <ac:picMk id="31" creationId="{F772F274-07BD-557D-1BCD-135F3057DE81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6T18:31:17.930" v="8309" actId="20577"/>
        <pc:sldMkLst>
          <pc:docMk/>
          <pc:sldMk cId="410723026" sldId="327"/>
        </pc:sldMkLst>
        <pc:spChg chg="mod">
          <ac:chgData name="Mashava, Ntshuxeko, (Ms) (s225393816)" userId="b4ce6d80-3d1d-4b5e-80c3-f852773147f3" providerId="ADAL" clId="{95C8236A-E2DC-43DE-9BA4-C54D95E015F2}" dt="2024-05-25T15:37:22.669" v="3510" actId="20577"/>
          <ac:spMkLst>
            <pc:docMk/>
            <pc:sldMk cId="410723026" sldId="327"/>
            <ac:spMk id="15" creationId="{41F9D0A8-4988-3DE5-537E-973465B1C867}"/>
          </ac:spMkLst>
        </pc:spChg>
        <pc:spChg chg="mod">
          <ac:chgData name="Mashava, Ntshuxeko, (Ms) (s225393816)" userId="b4ce6d80-3d1d-4b5e-80c3-f852773147f3" providerId="ADAL" clId="{95C8236A-E2DC-43DE-9BA4-C54D95E015F2}" dt="2024-05-26T18:31:17.930" v="8309" actId="20577"/>
          <ac:spMkLst>
            <pc:docMk/>
            <pc:sldMk cId="410723026" sldId="327"/>
            <ac:spMk id="16" creationId="{281A6FEB-42FC-6C78-06D1-F0C338B8E6EA}"/>
          </ac:spMkLst>
        </pc:spChg>
        <pc:spChg chg="mod">
          <ac:chgData name="Mashava, Ntshuxeko, (Ms) (s225393816)" userId="b4ce6d80-3d1d-4b5e-80c3-f852773147f3" providerId="ADAL" clId="{95C8236A-E2DC-43DE-9BA4-C54D95E015F2}" dt="2024-05-25T10:32:40.403" v="687" actId="20577"/>
          <ac:spMkLst>
            <pc:docMk/>
            <pc:sldMk cId="410723026" sldId="327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6T18:31:08.188" v="8303" actId="14100"/>
          <ac:spMkLst>
            <pc:docMk/>
            <pc:sldMk cId="410723026" sldId="327"/>
            <ac:spMk id="29" creationId="{7956954C-9747-C4DC-07D0-C1545B74EF19}"/>
          </ac:spMkLst>
        </pc:spChg>
        <pc:spChg chg="mod">
          <ac:chgData name="Mashava, Ntshuxeko, (Ms) (s225393816)" userId="b4ce6d80-3d1d-4b5e-80c3-f852773147f3" providerId="ADAL" clId="{95C8236A-E2DC-43DE-9BA4-C54D95E015F2}" dt="2024-05-25T15:35:56.959" v="3447" actId="20577"/>
          <ac:spMkLst>
            <pc:docMk/>
            <pc:sldMk cId="410723026" sldId="327"/>
            <ac:spMk id="30" creationId="{86E010B2-6EA9-B7A8-AFC4-221C7CB0607A}"/>
          </ac:spMkLst>
        </pc:spChg>
        <pc:spChg chg="mod">
          <ac:chgData name="Mashava, Ntshuxeko, (Ms) (s225393816)" userId="b4ce6d80-3d1d-4b5e-80c3-f852773147f3" providerId="ADAL" clId="{95C8236A-E2DC-43DE-9BA4-C54D95E015F2}" dt="2024-05-25T15:36:04.768" v="3458" actId="20577"/>
          <ac:spMkLst>
            <pc:docMk/>
            <pc:sldMk cId="410723026" sldId="327"/>
            <ac:spMk id="31" creationId="{104BC8C4-917F-7EFA-35AA-40CE9F4F66C3}"/>
          </ac:spMkLst>
        </pc:spChg>
        <pc:spChg chg="mod">
          <ac:chgData name="Mashava, Ntshuxeko, (Ms) (s225393816)" userId="b4ce6d80-3d1d-4b5e-80c3-f852773147f3" providerId="ADAL" clId="{95C8236A-E2DC-43DE-9BA4-C54D95E015F2}" dt="2024-05-25T15:36:13.251" v="3467" actId="20577"/>
          <ac:spMkLst>
            <pc:docMk/>
            <pc:sldMk cId="410723026" sldId="327"/>
            <ac:spMk id="32" creationId="{0E841FF7-CA60-6DC4-1785-604BB76ACBB6}"/>
          </ac:spMkLst>
        </pc:spChg>
        <pc:spChg chg="mod">
          <ac:chgData name="Mashava, Ntshuxeko, (Ms) (s225393816)" userId="b4ce6d80-3d1d-4b5e-80c3-f852773147f3" providerId="ADAL" clId="{95C8236A-E2DC-43DE-9BA4-C54D95E015F2}" dt="2024-05-25T15:36:19.644" v="3480" actId="20577"/>
          <ac:spMkLst>
            <pc:docMk/>
            <pc:sldMk cId="410723026" sldId="327"/>
            <ac:spMk id="33" creationId="{7CB87618-C590-8EDB-5568-FF4139601BE0}"/>
          </ac:spMkLst>
        </pc:spChg>
        <pc:spChg chg="mod">
          <ac:chgData name="Mashava, Ntshuxeko, (Ms) (s225393816)" userId="b4ce6d80-3d1d-4b5e-80c3-f852773147f3" providerId="ADAL" clId="{95C8236A-E2DC-43DE-9BA4-C54D95E015F2}" dt="2024-05-25T15:37:14.823" v="3508" actId="20577"/>
          <ac:spMkLst>
            <pc:docMk/>
            <pc:sldMk cId="410723026" sldId="327"/>
            <ac:spMk id="34" creationId="{CC5D61F4-04DE-678E-10B2-0C91B6D7C9DE}"/>
          </ac:spMkLst>
        </pc:spChg>
        <pc:spChg chg="mod">
          <ac:chgData name="Mashava, Ntshuxeko, (Ms) (s225393816)" userId="b4ce6d80-3d1d-4b5e-80c3-f852773147f3" providerId="ADAL" clId="{95C8236A-E2DC-43DE-9BA4-C54D95E015F2}" dt="2024-05-25T15:37:56.641" v="3531" actId="20577"/>
          <ac:spMkLst>
            <pc:docMk/>
            <pc:sldMk cId="410723026" sldId="327"/>
            <ac:spMk id="35" creationId="{9E83A9B0-578C-5E9E-8BF8-DC81DB35AF2E}"/>
          </ac:spMkLst>
        </pc:spChg>
        <pc:spChg chg="mod">
          <ac:chgData name="Mashava, Ntshuxeko, (Ms) (s225393816)" userId="b4ce6d80-3d1d-4b5e-80c3-f852773147f3" providerId="ADAL" clId="{95C8236A-E2DC-43DE-9BA4-C54D95E015F2}" dt="2024-05-25T15:35:53.771" v="3445" actId="20577"/>
          <ac:spMkLst>
            <pc:docMk/>
            <pc:sldMk cId="410723026" sldId="327"/>
            <ac:spMk id="36" creationId="{0A7C7412-22A3-5AE7-91CB-DFA4137978E0}"/>
          </ac:spMkLst>
        </pc:spChg>
        <pc:spChg chg="mod">
          <ac:chgData name="Mashava, Ntshuxeko, (Ms) (s225393816)" userId="b4ce6d80-3d1d-4b5e-80c3-f852773147f3" providerId="ADAL" clId="{95C8236A-E2DC-43DE-9BA4-C54D95E015F2}" dt="2024-05-25T14:41:27.040" v="2730" actId="1076"/>
          <ac:spMkLst>
            <pc:docMk/>
            <pc:sldMk cId="410723026" sldId="327"/>
            <ac:spMk id="37" creationId="{6D4E29E1-E566-36E8-FF2F-C20FA533578F}"/>
          </ac:spMkLst>
        </pc:spChg>
        <pc:spChg chg="mod">
          <ac:chgData name="Mashava, Ntshuxeko, (Ms) (s225393816)" userId="b4ce6d80-3d1d-4b5e-80c3-f852773147f3" providerId="ADAL" clId="{95C8236A-E2DC-43DE-9BA4-C54D95E015F2}" dt="2024-05-25T14:41:30.615" v="2731" actId="1076"/>
          <ac:spMkLst>
            <pc:docMk/>
            <pc:sldMk cId="410723026" sldId="327"/>
            <ac:spMk id="38" creationId="{FE9A78DC-660D-EC38-8D4E-F864E5692E3F}"/>
          </ac:spMkLst>
        </pc:spChg>
        <pc:picChg chg="add mod">
          <ac:chgData name="Mashava, Ntshuxeko, (Ms) (s225393816)" userId="b4ce6d80-3d1d-4b5e-80c3-f852773147f3" providerId="ADAL" clId="{95C8236A-E2DC-43DE-9BA4-C54D95E015F2}" dt="2024-05-25T10:32:12.638" v="671"/>
          <ac:picMkLst>
            <pc:docMk/>
            <pc:sldMk cId="410723026" sldId="327"/>
            <ac:picMk id="9" creationId="{B87E16B2-BD0D-262C-B5D3-97E2091C0595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3:57.388" v="2757" actId="1076"/>
          <ac:picMkLst>
            <pc:docMk/>
            <pc:sldMk cId="410723026" sldId="327"/>
            <ac:picMk id="12" creationId="{9BD4AAB0-934C-7A42-4A92-BD672DBEB9A5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3:52.031" v="2756" actId="1076"/>
          <ac:picMkLst>
            <pc:docMk/>
            <pc:sldMk cId="410723026" sldId="327"/>
            <ac:picMk id="13" creationId="{DEAC2627-1ED4-7601-51B4-9AF2E3DE5F22}"/>
          </ac:picMkLst>
        </pc:picChg>
        <pc:picChg chg="del">
          <ac:chgData name="Mashava, Ntshuxeko, (Ms) (s225393816)" userId="b4ce6d80-3d1d-4b5e-80c3-f852773147f3" providerId="ADAL" clId="{95C8236A-E2DC-43DE-9BA4-C54D95E015F2}" dt="2024-05-25T10:32:11.546" v="670" actId="478"/>
          <ac:picMkLst>
            <pc:docMk/>
            <pc:sldMk cId="410723026" sldId="327"/>
            <ac:picMk id="17" creationId="{DE39C315-9E45-A8E2-353B-3DCD1A6BE1E3}"/>
          </ac:picMkLst>
        </pc:picChg>
        <pc:picChg chg="mod">
          <ac:chgData name="Mashava, Ntshuxeko, (Ms) (s225393816)" userId="b4ce6d80-3d1d-4b5e-80c3-f852773147f3" providerId="ADAL" clId="{95C8236A-E2DC-43DE-9BA4-C54D95E015F2}" dt="2024-05-25T15:38:29.813" v="3541" actId="1076"/>
          <ac:picMkLst>
            <pc:docMk/>
            <pc:sldMk cId="410723026" sldId="327"/>
            <ac:picMk id="39" creationId="{C701E15B-B92E-6F1B-6E28-08530E6CDF74}"/>
          </ac:picMkLst>
        </pc:picChg>
        <pc:picChg chg="mod">
          <ac:chgData name="Mashava, Ntshuxeko, (Ms) (s225393816)" userId="b4ce6d80-3d1d-4b5e-80c3-f852773147f3" providerId="ADAL" clId="{95C8236A-E2DC-43DE-9BA4-C54D95E015F2}" dt="2024-05-25T15:38:32.821" v="3542" actId="1076"/>
          <ac:picMkLst>
            <pc:docMk/>
            <pc:sldMk cId="410723026" sldId="327"/>
            <ac:picMk id="40" creationId="{BB5D4172-DBFA-3577-AAE9-D09C45C0F5D4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5T14:48:56.243" v="2767" actId="1076"/>
        <pc:sldMkLst>
          <pc:docMk/>
          <pc:sldMk cId="1671351703" sldId="328"/>
        </pc:sldMkLst>
        <pc:spChg chg="del mod">
          <ac:chgData name="Mashava, Ntshuxeko, (Ms) (s225393816)" userId="b4ce6d80-3d1d-4b5e-80c3-f852773147f3" providerId="ADAL" clId="{95C8236A-E2DC-43DE-9BA4-C54D95E015F2}" dt="2024-05-25T10:44:19.567" v="855" actId="478"/>
          <ac:spMkLst>
            <pc:docMk/>
            <pc:sldMk cId="1671351703" sldId="328"/>
            <ac:spMk id="18" creationId="{B7975455-24F0-0A70-5D2E-87906C3EBF26}"/>
          </ac:spMkLst>
        </pc:spChg>
        <pc:spChg chg="add mod">
          <ac:chgData name="Mashava, Ntshuxeko, (Ms) (s225393816)" userId="b4ce6d80-3d1d-4b5e-80c3-f852773147f3" providerId="ADAL" clId="{95C8236A-E2DC-43DE-9BA4-C54D95E015F2}" dt="2024-05-25T10:45:03.012" v="856"/>
          <ac:spMkLst>
            <pc:docMk/>
            <pc:sldMk cId="1671351703" sldId="328"/>
            <ac:spMk id="42" creationId="{9F8EAC9C-EE99-D476-8D5E-B5D60C7051AF}"/>
          </ac:spMkLst>
        </pc:spChg>
        <pc:picChg chg="del">
          <ac:chgData name="Mashava, Ntshuxeko, (Ms) (s225393816)" userId="b4ce6d80-3d1d-4b5e-80c3-f852773147f3" providerId="ADAL" clId="{95C8236A-E2DC-43DE-9BA4-C54D95E015F2}" dt="2024-05-25T10:35:15.245" v="750" actId="478"/>
          <ac:picMkLst>
            <pc:docMk/>
            <pc:sldMk cId="1671351703" sldId="328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5:21.642" v="751"/>
          <ac:picMkLst>
            <pc:docMk/>
            <pc:sldMk cId="1671351703" sldId="328"/>
            <ac:picMk id="38" creationId="{DE29F26F-3AFF-1621-7631-F7F0CEF442A7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8:52.664" v="2766" actId="1076"/>
          <ac:picMkLst>
            <pc:docMk/>
            <pc:sldMk cId="1671351703" sldId="328"/>
            <ac:picMk id="43" creationId="{64DABD27-6270-5008-025F-668A36BE7A3E}"/>
          </ac:picMkLst>
        </pc:picChg>
        <pc:picChg chg="add mod">
          <ac:chgData name="Mashava, Ntshuxeko, (Ms) (s225393816)" userId="b4ce6d80-3d1d-4b5e-80c3-f852773147f3" providerId="ADAL" clId="{95C8236A-E2DC-43DE-9BA4-C54D95E015F2}" dt="2024-05-25T14:48:56.243" v="2767" actId="1076"/>
          <ac:picMkLst>
            <pc:docMk/>
            <pc:sldMk cId="1671351703" sldId="328"/>
            <ac:picMk id="44" creationId="{8729B93C-F8F2-6E46-78CF-31561083C1F8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6T17:52:18.386" v="7575" actId="207"/>
        <pc:sldMkLst>
          <pc:docMk/>
          <pc:sldMk cId="1743895842" sldId="329"/>
        </pc:sldMkLst>
        <pc:spChg chg="mod">
          <ac:chgData name="Mashava, Ntshuxeko, (Ms) (s225393816)" userId="b4ce6d80-3d1d-4b5e-80c3-f852773147f3" providerId="ADAL" clId="{95C8236A-E2DC-43DE-9BA4-C54D95E015F2}" dt="2024-05-25T10:34:39.228" v="745" actId="20577"/>
          <ac:spMkLst>
            <pc:docMk/>
            <pc:sldMk cId="1743895842" sldId="329"/>
            <ac:spMk id="4" creationId="{A372E522-5C94-40F4-BDE4-571B819F3A79}"/>
          </ac:spMkLst>
        </pc:spChg>
        <pc:spChg chg="mod">
          <ac:chgData name="Mashava, Ntshuxeko, (Ms) (s225393816)" userId="b4ce6d80-3d1d-4b5e-80c3-f852773147f3" providerId="ADAL" clId="{95C8236A-E2DC-43DE-9BA4-C54D95E015F2}" dt="2024-05-25T10:36:29.975" v="797" actId="20577"/>
          <ac:spMkLst>
            <pc:docMk/>
            <pc:sldMk cId="1743895842" sldId="329"/>
            <ac:spMk id="18" creationId="{B7975455-24F0-0A70-5D2E-87906C3EBF26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7:52:18.386" v="7575" actId="207"/>
          <ac:graphicFrameMkLst>
            <pc:docMk/>
            <pc:sldMk cId="1743895842" sldId="329"/>
            <ac:graphicFrameMk id="14" creationId="{20FA0270-FDAE-55E1-F2B0-757509179CFA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5T10:34:41.775" v="746" actId="478"/>
          <ac:picMkLst>
            <pc:docMk/>
            <pc:sldMk cId="1743895842" sldId="329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7:44.831" v="3311" actId="1076"/>
          <ac:picMkLst>
            <pc:docMk/>
            <pc:sldMk cId="1743895842" sldId="329"/>
            <ac:picMk id="28" creationId="{2F13F4D2-4E01-7707-2BBF-0AEF2A6E692A}"/>
          </ac:picMkLst>
        </pc:picChg>
        <pc:picChg chg="add mod">
          <ac:chgData name="Mashava, Ntshuxeko, (Ms) (s225393816)" userId="b4ce6d80-3d1d-4b5e-80c3-f852773147f3" providerId="ADAL" clId="{95C8236A-E2DC-43DE-9BA4-C54D95E015F2}" dt="2024-05-25T10:36:11.937" v="779"/>
          <ac:picMkLst>
            <pc:docMk/>
            <pc:sldMk cId="1743895842" sldId="329"/>
            <ac:picMk id="29" creationId="{DF0AEC20-E2A9-1584-16F7-513BC3FD3C3F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27:48.742" v="3312" actId="1076"/>
          <ac:picMkLst>
            <pc:docMk/>
            <pc:sldMk cId="1743895842" sldId="329"/>
            <ac:picMk id="30" creationId="{009C0131-0093-4B74-3484-8C00C17795E9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6T18:31:53.424" v="8332" actId="207"/>
        <pc:sldMkLst>
          <pc:docMk/>
          <pc:sldMk cId="312218174" sldId="330"/>
        </pc:sldMkLst>
        <pc:spChg chg="mod">
          <ac:chgData name="Mashava, Ntshuxeko, (Ms) (s225393816)" userId="b4ce6d80-3d1d-4b5e-80c3-f852773147f3" providerId="ADAL" clId="{95C8236A-E2DC-43DE-9BA4-C54D95E015F2}" dt="2024-05-25T10:33:10.453" v="704" actId="14100"/>
          <ac:spMkLst>
            <pc:docMk/>
            <pc:sldMk cId="312218174" sldId="330"/>
            <ac:spMk id="18" creationId="{B7975455-24F0-0A70-5D2E-87906C3EBF26}"/>
          </ac:spMkLst>
        </pc:spChg>
        <pc:graphicFrameChg chg="modGraphic">
          <ac:chgData name="Mashava, Ntshuxeko, (Ms) (s225393816)" userId="b4ce6d80-3d1d-4b5e-80c3-f852773147f3" providerId="ADAL" clId="{95C8236A-E2DC-43DE-9BA4-C54D95E015F2}" dt="2024-05-26T18:31:53.424" v="8332" actId="207"/>
          <ac:graphicFrameMkLst>
            <pc:docMk/>
            <pc:sldMk cId="312218174" sldId="330"/>
            <ac:graphicFrameMk id="12" creationId="{06389266-B66D-F43F-2932-4E2E63293B86}"/>
          </ac:graphicFrameMkLst>
        </pc:graphicFrameChg>
        <pc:picChg chg="add mod">
          <ac:chgData name="Mashava, Ntshuxeko, (Ms) (s225393816)" userId="b4ce6d80-3d1d-4b5e-80c3-f852773147f3" providerId="ADAL" clId="{95C8236A-E2DC-43DE-9BA4-C54D95E015F2}" dt="2024-05-25T10:33:14.695" v="706"/>
          <ac:picMkLst>
            <pc:docMk/>
            <pc:sldMk cId="312218174" sldId="330"/>
            <ac:picMk id="9" creationId="{BBED68EF-1B4C-92B8-5ED3-180578CBA379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35:21.086" v="3434" actId="1076"/>
          <ac:picMkLst>
            <pc:docMk/>
            <pc:sldMk cId="312218174" sldId="330"/>
            <ac:picMk id="13" creationId="{6E715092-3F53-7F96-9E61-B6E1C12FA399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35:17.964" v="3433" actId="1076"/>
          <ac:picMkLst>
            <pc:docMk/>
            <pc:sldMk cId="312218174" sldId="330"/>
            <ac:picMk id="15" creationId="{3686511D-8AAF-5E5E-3217-2E31AC1037EF}"/>
          </ac:picMkLst>
        </pc:picChg>
        <pc:picChg chg="del">
          <ac:chgData name="Mashava, Ntshuxeko, (Ms) (s225393816)" userId="b4ce6d80-3d1d-4b5e-80c3-f852773147f3" providerId="ADAL" clId="{95C8236A-E2DC-43DE-9BA4-C54D95E015F2}" dt="2024-05-25T10:33:13.921" v="705" actId="478"/>
          <ac:picMkLst>
            <pc:docMk/>
            <pc:sldMk cId="312218174" sldId="330"/>
            <ac:picMk id="17" creationId="{DE39C315-9E45-A8E2-353B-3DCD1A6BE1E3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6T19:58:39.235" v="9721" actId="14100"/>
        <pc:sldMkLst>
          <pc:docMk/>
          <pc:sldMk cId="3848194696" sldId="331"/>
        </pc:sldMkLst>
        <pc:spChg chg="mod">
          <ac:chgData name="Mashava, Ntshuxeko, (Ms) (s225393816)" userId="b4ce6d80-3d1d-4b5e-80c3-f852773147f3" providerId="ADAL" clId="{95C8236A-E2DC-43DE-9BA4-C54D95E015F2}" dt="2024-05-25T10:40:11.306" v="852" actId="20577"/>
          <ac:spMkLst>
            <pc:docMk/>
            <pc:sldMk cId="3848194696" sldId="331"/>
            <ac:spMk id="18" creationId="{B7975455-24F0-0A70-5D2E-87906C3EBF26}"/>
          </ac:spMkLst>
        </pc:spChg>
        <pc:spChg chg="add del">
          <ac:chgData name="Mashava, Ntshuxeko, (Ms) (s225393816)" userId="b4ce6d80-3d1d-4b5e-80c3-f852773147f3" providerId="ADAL" clId="{95C8236A-E2DC-43DE-9BA4-C54D95E015F2}" dt="2024-05-26T19:58:19.212" v="9713" actId="22"/>
          <ac:spMkLst>
            <pc:docMk/>
            <pc:sldMk cId="3848194696" sldId="331"/>
            <ac:spMk id="30" creationId="{9CF80DBC-5AAB-AEC2-A694-3A34DC36DFB8}"/>
          </ac:spMkLst>
        </pc:spChg>
        <pc:graphicFrameChg chg="mod modGraphic">
          <ac:chgData name="Mashava, Ntshuxeko, (Ms) (s225393816)" userId="b4ce6d80-3d1d-4b5e-80c3-f852773147f3" providerId="ADAL" clId="{95C8236A-E2DC-43DE-9BA4-C54D95E015F2}" dt="2024-05-26T17:36:10.965" v="7316" actId="20577"/>
          <ac:graphicFrameMkLst>
            <pc:docMk/>
            <pc:sldMk cId="3848194696" sldId="331"/>
            <ac:graphicFrameMk id="12" creationId="{06389266-B66D-F43F-2932-4E2E63293B86}"/>
          </ac:graphicFrameMkLst>
        </pc:graphicFrameChg>
        <pc:picChg chg="mod">
          <ac:chgData name="Mashava, Ntshuxeko, (Ms) (s225393816)" userId="b4ce6d80-3d1d-4b5e-80c3-f852773147f3" providerId="ADAL" clId="{95C8236A-E2DC-43DE-9BA4-C54D95E015F2}" dt="2024-05-26T19:58:12.956" v="9711" actId="14100"/>
          <ac:picMkLst>
            <pc:docMk/>
            <pc:sldMk cId="3848194696" sldId="331"/>
            <ac:picMk id="6" creationId="{8EA95F0A-E7C8-78FB-4758-8C446DCE64D2}"/>
          </ac:picMkLst>
        </pc:picChg>
        <pc:picChg chg="add del mod">
          <ac:chgData name="Mashava, Ntshuxeko, (Ms) (s225393816)" userId="b4ce6d80-3d1d-4b5e-80c3-f852773147f3" providerId="ADAL" clId="{95C8236A-E2DC-43DE-9BA4-C54D95E015F2}" dt="2024-05-26T19:58:09.173" v="9709" actId="478"/>
          <ac:picMkLst>
            <pc:docMk/>
            <pc:sldMk cId="3848194696" sldId="331"/>
            <ac:picMk id="17" creationId="{AD4A8AF3-2455-B330-D82B-94B1921DA3CE}"/>
          </ac:picMkLst>
        </pc:picChg>
        <pc:picChg chg="del">
          <ac:chgData name="Mashava, Ntshuxeko, (Ms) (s225393816)" userId="b4ce6d80-3d1d-4b5e-80c3-f852773147f3" providerId="ADAL" clId="{95C8236A-E2DC-43DE-9BA4-C54D95E015F2}" dt="2024-05-25T10:39:31.219" v="801" actId="478"/>
          <ac:picMkLst>
            <pc:docMk/>
            <pc:sldMk cId="3848194696" sldId="331"/>
            <ac:picMk id="25" creationId="{BADF2E24-E1A1-5D38-EC6C-9B327B453E67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3:46.946" v="3046" actId="1076"/>
          <ac:picMkLst>
            <pc:docMk/>
            <pc:sldMk cId="3848194696" sldId="331"/>
            <ac:picMk id="26" creationId="{AFCFDAA7-BDE3-479E-ED1D-1B3B994CE328}"/>
          </ac:picMkLst>
        </pc:picChg>
        <pc:picChg chg="add mod">
          <ac:chgData name="Mashava, Ntshuxeko, (Ms) (s225393816)" userId="b4ce6d80-3d1d-4b5e-80c3-f852773147f3" providerId="ADAL" clId="{95C8236A-E2DC-43DE-9BA4-C54D95E015F2}" dt="2024-05-25T15:03:51.016" v="3047" actId="1076"/>
          <ac:picMkLst>
            <pc:docMk/>
            <pc:sldMk cId="3848194696" sldId="331"/>
            <ac:picMk id="27" creationId="{49FEC143-B339-E904-C9A6-46F76B251BBB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8:04.324" v="9707" actId="931"/>
          <ac:picMkLst>
            <pc:docMk/>
            <pc:sldMk cId="3848194696" sldId="331"/>
            <ac:picMk id="28" creationId="{82201958-40ED-6EC2-AB92-D7FEE112E580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8:39.235" v="9721" actId="14100"/>
          <ac:picMkLst>
            <pc:docMk/>
            <pc:sldMk cId="3848194696" sldId="331"/>
            <ac:picMk id="32" creationId="{D8765E4F-4118-8C97-EACC-00FE98B79378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6T20:03:03.588" v="9766" actId="1076"/>
        <pc:sldMkLst>
          <pc:docMk/>
          <pc:sldMk cId="4114915202" sldId="332"/>
        </pc:sldMkLst>
        <pc:spChg chg="mod">
          <ac:chgData name="Mashava, Ntshuxeko, (Ms) (s225393816)" userId="b4ce6d80-3d1d-4b5e-80c3-f852773147f3" providerId="ADAL" clId="{95C8236A-E2DC-43DE-9BA4-C54D95E015F2}" dt="2024-05-25T11:24:00.917" v="1047" actId="20577"/>
          <ac:spMkLst>
            <pc:docMk/>
            <pc:sldMk cId="4114915202" sldId="332"/>
            <ac:spMk id="2" creationId="{22B094C2-1741-258A-86A1-F439EF658373}"/>
          </ac:spMkLst>
        </pc:spChg>
        <pc:spChg chg="del mod">
          <ac:chgData name="Mashava, Ntshuxeko, (Ms) (s225393816)" userId="b4ce6d80-3d1d-4b5e-80c3-f852773147f3" providerId="ADAL" clId="{95C8236A-E2DC-43DE-9BA4-C54D95E015F2}" dt="2024-05-26T15:47:56.110" v="6033" actId="21"/>
          <ac:spMkLst>
            <pc:docMk/>
            <pc:sldMk cId="4114915202" sldId="332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5T11:07:47.919" v="936" actId="14100"/>
          <ac:spMkLst>
            <pc:docMk/>
            <pc:sldMk cId="4114915202" sldId="332"/>
            <ac:spMk id="7" creationId="{291141ED-293C-5683-5DC3-FB4F560E0699}"/>
          </ac:spMkLst>
        </pc:spChg>
        <pc:spChg chg="mod">
          <ac:chgData name="Mashava, Ntshuxeko, (Ms) (s225393816)" userId="b4ce6d80-3d1d-4b5e-80c3-f852773147f3" providerId="ADAL" clId="{95C8236A-E2DC-43DE-9BA4-C54D95E015F2}" dt="2024-05-25T11:07:25.213" v="933" actId="1076"/>
          <ac:spMkLst>
            <pc:docMk/>
            <pc:sldMk cId="4114915202" sldId="332"/>
            <ac:spMk id="8" creationId="{BCB333E3-9B3F-D247-6346-A02550DEE57E}"/>
          </ac:spMkLst>
        </pc:spChg>
        <pc:spChg chg="mod">
          <ac:chgData name="Mashava, Ntshuxeko, (Ms) (s225393816)" userId="b4ce6d80-3d1d-4b5e-80c3-f852773147f3" providerId="ADAL" clId="{95C8236A-E2DC-43DE-9BA4-C54D95E015F2}" dt="2024-05-25T11:27:52.673" v="1077" actId="1076"/>
          <ac:spMkLst>
            <pc:docMk/>
            <pc:sldMk cId="4114915202" sldId="332"/>
            <ac:spMk id="9" creationId="{BD8674CE-3BA3-DC0D-DB1D-667D02C5E0A8}"/>
          </ac:spMkLst>
        </pc:spChg>
        <pc:spChg chg="mod">
          <ac:chgData name="Mashava, Ntshuxeko, (Ms) (s225393816)" userId="b4ce6d80-3d1d-4b5e-80c3-f852773147f3" providerId="ADAL" clId="{95C8236A-E2DC-43DE-9BA4-C54D95E015F2}" dt="2024-05-25T11:07:20.020" v="932" actId="1076"/>
          <ac:spMkLst>
            <pc:docMk/>
            <pc:sldMk cId="4114915202" sldId="332"/>
            <ac:spMk id="11" creationId="{1D4FD4C6-3D9B-71D4-4D81-F77F983C554A}"/>
          </ac:spMkLst>
        </pc:spChg>
        <pc:spChg chg="mod">
          <ac:chgData name="Mashava, Ntshuxeko, (Ms) (s225393816)" userId="b4ce6d80-3d1d-4b5e-80c3-f852773147f3" providerId="ADAL" clId="{95C8236A-E2DC-43DE-9BA4-C54D95E015F2}" dt="2024-05-25T11:07:28.397" v="934" actId="1076"/>
          <ac:spMkLst>
            <pc:docMk/>
            <pc:sldMk cId="4114915202" sldId="332"/>
            <ac:spMk id="12" creationId="{E5040782-F247-2D9B-D3A9-3FE51B5FAA1B}"/>
          </ac:spMkLst>
        </pc:spChg>
        <pc:spChg chg="mod">
          <ac:chgData name="Mashava, Ntshuxeko, (Ms) (s225393816)" userId="b4ce6d80-3d1d-4b5e-80c3-f852773147f3" providerId="ADAL" clId="{95C8236A-E2DC-43DE-9BA4-C54D95E015F2}" dt="2024-05-25T11:06:34.199" v="916" actId="1076"/>
          <ac:spMkLst>
            <pc:docMk/>
            <pc:sldMk cId="4114915202" sldId="332"/>
            <ac:spMk id="13" creationId="{E7EF46FA-0444-298B-F167-9F80A254675B}"/>
          </ac:spMkLst>
        </pc:spChg>
        <pc:spChg chg="mod">
          <ac:chgData name="Mashava, Ntshuxeko, (Ms) (s225393816)" userId="b4ce6d80-3d1d-4b5e-80c3-f852773147f3" providerId="ADAL" clId="{95C8236A-E2DC-43DE-9BA4-C54D95E015F2}" dt="2024-05-25T11:25:29.427" v="1061" actId="1076"/>
          <ac:spMkLst>
            <pc:docMk/>
            <pc:sldMk cId="4114915202" sldId="332"/>
            <ac:spMk id="14" creationId="{4542263F-1C68-3E8A-FF00-50581165F332}"/>
          </ac:spMkLst>
        </pc:spChg>
        <pc:spChg chg="mod">
          <ac:chgData name="Mashava, Ntshuxeko, (Ms) (s225393816)" userId="b4ce6d80-3d1d-4b5e-80c3-f852773147f3" providerId="ADAL" clId="{95C8236A-E2DC-43DE-9BA4-C54D95E015F2}" dt="2024-05-25T11:16:18.072" v="1000" actId="207"/>
          <ac:spMkLst>
            <pc:docMk/>
            <pc:sldMk cId="4114915202" sldId="332"/>
            <ac:spMk id="16" creationId="{FA5E0B21-A38D-B8CA-CFED-81DADECDD7F4}"/>
          </ac:spMkLst>
        </pc:spChg>
        <pc:spChg chg="mod">
          <ac:chgData name="Mashava, Ntshuxeko, (Ms) (s225393816)" userId="b4ce6d80-3d1d-4b5e-80c3-f852773147f3" providerId="ADAL" clId="{95C8236A-E2DC-43DE-9BA4-C54D95E015F2}" dt="2024-05-25T11:08:02.794" v="938" actId="1076"/>
          <ac:spMkLst>
            <pc:docMk/>
            <pc:sldMk cId="4114915202" sldId="332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5T11:16:18.072" v="1000" actId="207"/>
          <ac:spMkLst>
            <pc:docMk/>
            <pc:sldMk cId="4114915202" sldId="332"/>
            <ac:spMk id="19" creationId="{F8CDC5B9-EF95-2EA7-8E3E-6A0211260478}"/>
          </ac:spMkLst>
        </pc:spChg>
        <pc:spChg chg="add mod">
          <ac:chgData name="Mashava, Ntshuxeko, (Ms) (s225393816)" userId="b4ce6d80-3d1d-4b5e-80c3-f852773147f3" providerId="ADAL" clId="{95C8236A-E2DC-43DE-9BA4-C54D95E015F2}" dt="2024-05-26T15:48:19.032" v="6039" actId="1076"/>
          <ac:spMkLst>
            <pc:docMk/>
            <pc:sldMk cId="4114915202" sldId="332"/>
            <ac:spMk id="20" creationId="{38EBF727-D692-F9E3-6225-113893ECCE1B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20" creationId="{9EF0EEB6-07FA-7214-B70C-ED0BF54FB05F}"/>
          </ac:spMkLst>
        </pc:spChg>
        <pc:spChg chg="mod">
          <ac:chgData name="Mashava, Ntshuxeko, (Ms) (s225393816)" userId="b4ce6d80-3d1d-4b5e-80c3-f852773147f3" providerId="ADAL" clId="{95C8236A-E2DC-43DE-9BA4-C54D95E015F2}" dt="2024-05-25T11:16:38.766" v="1002" actId="1076"/>
          <ac:spMkLst>
            <pc:docMk/>
            <pc:sldMk cId="4114915202" sldId="332"/>
            <ac:spMk id="21" creationId="{A6E713FB-C8D0-AD6E-A37E-92EDCB0218C6}"/>
          </ac:spMkLst>
        </pc:spChg>
        <pc:spChg chg="mod">
          <ac:chgData name="Mashava, Ntshuxeko, (Ms) (s225393816)" userId="b4ce6d80-3d1d-4b5e-80c3-f852773147f3" providerId="ADAL" clId="{95C8236A-E2DC-43DE-9BA4-C54D95E015F2}" dt="2024-05-25T14:32:47.988" v="2626" actId="14100"/>
          <ac:spMkLst>
            <pc:docMk/>
            <pc:sldMk cId="4114915202" sldId="332"/>
            <ac:spMk id="22" creationId="{906ACA74-8718-1DD2-7347-85CF8AF52530}"/>
          </ac:spMkLst>
        </pc:spChg>
        <pc:spChg chg="mod">
          <ac:chgData name="Mashava, Ntshuxeko, (Ms) (s225393816)" userId="b4ce6d80-3d1d-4b5e-80c3-f852773147f3" providerId="ADAL" clId="{95C8236A-E2DC-43DE-9BA4-C54D95E015F2}" dt="2024-05-25T11:26:07.059" v="1062" actId="1076"/>
          <ac:spMkLst>
            <pc:docMk/>
            <pc:sldMk cId="4114915202" sldId="332"/>
            <ac:spMk id="23" creationId="{0A0F0045-C680-BEAF-E8FB-FDA4D0616912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24" creationId="{50658764-0556-E8ED-FA09-C650F0781C30}"/>
          </ac:spMkLst>
        </pc:spChg>
        <pc:spChg chg="add mod">
          <ac:chgData name="Mashava, Ntshuxeko, (Ms) (s225393816)" userId="b4ce6d80-3d1d-4b5e-80c3-f852773147f3" providerId="ADAL" clId="{95C8236A-E2DC-43DE-9BA4-C54D95E015F2}" dt="2024-05-26T15:48:23.360" v="6040" actId="1076"/>
          <ac:spMkLst>
            <pc:docMk/>
            <pc:sldMk cId="4114915202" sldId="332"/>
            <ac:spMk id="24" creationId="{E0F06B3D-A992-9024-688B-BFEA903C51C4}"/>
          </ac:spMkLst>
        </pc:spChg>
        <pc:spChg chg="del">
          <ac:chgData name="Mashava, Ntshuxeko, (Ms) (s225393816)" userId="b4ce6d80-3d1d-4b5e-80c3-f852773147f3" providerId="ADAL" clId="{95C8236A-E2DC-43DE-9BA4-C54D95E015F2}" dt="2024-05-25T11:09:28.310" v="946" actId="478"/>
          <ac:spMkLst>
            <pc:docMk/>
            <pc:sldMk cId="4114915202" sldId="332"/>
            <ac:spMk id="25" creationId="{CEA31373-5281-CC03-760A-500FE667E6BF}"/>
          </ac:spMkLst>
        </pc:spChg>
        <pc:spChg chg="del">
          <ac:chgData name="Mashava, Ntshuxeko, (Ms) (s225393816)" userId="b4ce6d80-3d1d-4b5e-80c3-f852773147f3" providerId="ADAL" clId="{95C8236A-E2DC-43DE-9BA4-C54D95E015F2}" dt="2024-05-25T11:09:28.310" v="946" actId="478"/>
          <ac:spMkLst>
            <pc:docMk/>
            <pc:sldMk cId="4114915202" sldId="332"/>
            <ac:spMk id="26" creationId="{B4D158CE-C494-69FE-E70B-70AFE15B9EB5}"/>
          </ac:spMkLst>
        </pc:spChg>
        <pc:spChg chg="del">
          <ac:chgData name="Mashava, Ntshuxeko, (Ms) (s225393816)" userId="b4ce6d80-3d1d-4b5e-80c3-f852773147f3" providerId="ADAL" clId="{95C8236A-E2DC-43DE-9BA4-C54D95E015F2}" dt="2024-05-25T11:09:28.310" v="946" actId="478"/>
          <ac:spMkLst>
            <pc:docMk/>
            <pc:sldMk cId="4114915202" sldId="332"/>
            <ac:spMk id="27" creationId="{F9DE19E6-1FBA-B400-82FC-EC0C40815E11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28" creationId="{79C1344D-CF29-4927-6A71-0F8C5590612C}"/>
          </ac:spMkLst>
        </pc:spChg>
        <pc:spChg chg="mod">
          <ac:chgData name="Mashava, Ntshuxeko, (Ms) (s225393816)" userId="b4ce6d80-3d1d-4b5e-80c3-f852773147f3" providerId="ADAL" clId="{95C8236A-E2DC-43DE-9BA4-C54D95E015F2}" dt="2024-05-25T11:16:18.072" v="1000" actId="207"/>
          <ac:spMkLst>
            <pc:docMk/>
            <pc:sldMk cId="4114915202" sldId="332"/>
            <ac:spMk id="29" creationId="{2CC82855-4847-1B45-24DD-47027A278481}"/>
          </ac:spMkLst>
        </pc:spChg>
        <pc:spChg chg="mod">
          <ac:chgData name="Mashava, Ntshuxeko, (Ms) (s225393816)" userId="b4ce6d80-3d1d-4b5e-80c3-f852773147f3" providerId="ADAL" clId="{95C8236A-E2DC-43DE-9BA4-C54D95E015F2}" dt="2024-05-25T11:26:14.342" v="1063" actId="1076"/>
          <ac:spMkLst>
            <pc:docMk/>
            <pc:sldMk cId="4114915202" sldId="332"/>
            <ac:spMk id="30" creationId="{D2372567-292A-84D7-1A2A-F2769C7EB667}"/>
          </ac:spMkLst>
        </pc:spChg>
        <pc:spChg chg="mod">
          <ac:chgData name="Mashava, Ntshuxeko, (Ms) (s225393816)" userId="b4ce6d80-3d1d-4b5e-80c3-f852773147f3" providerId="ADAL" clId="{95C8236A-E2DC-43DE-9BA4-C54D95E015F2}" dt="2024-05-25T11:26:23.844" v="1064" actId="1076"/>
          <ac:spMkLst>
            <pc:docMk/>
            <pc:sldMk cId="4114915202" sldId="332"/>
            <ac:spMk id="31" creationId="{484F2E4F-2F14-369F-E6B3-3C1D23804EDE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2" creationId="{73FACD89-3103-0C47-D389-1673F77CA02F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3" creationId="{7B06BCE7-68C9-B555-54DE-6199097A0082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4" creationId="{498B204F-3D8F-AD3E-3C94-2D06F9011056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5" creationId="{2FE2F7D4-C1E5-9860-E1F9-1E100229F6F0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6" creationId="{B8C7D14A-1FE2-176A-81A1-4CA4DDD80EC9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7" creationId="{D1083C50-A463-1EBC-9CBF-6922D368980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8" creationId="{FB41F840-3E74-5ACF-4F31-FC82968F9B8C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39" creationId="{AB322829-484A-B5BE-4D41-E803C76B8C41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40" creationId="{93EF3DEE-D7C7-67C1-EF64-8431AC4793C9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41" creationId="{48B74436-EA3A-9330-8016-C58EAED10E81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42" creationId="{7CC05319-F2FA-FBCD-BF15-95D69F44E5AC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43" creationId="{576E17D0-CD4B-C088-7D0D-CE1DEE7A3DDD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44" creationId="{C60A9A79-6223-0825-A54B-B0757ACEF378}"/>
          </ac:spMkLst>
        </pc:spChg>
        <pc:spChg chg="mod">
          <ac:chgData name="Mashava, Ntshuxeko, (Ms) (s225393816)" userId="b4ce6d80-3d1d-4b5e-80c3-f852773147f3" providerId="ADAL" clId="{95C8236A-E2DC-43DE-9BA4-C54D95E015F2}" dt="2024-05-25T11:24:56.729" v="1059" actId="1076"/>
          <ac:spMkLst>
            <pc:docMk/>
            <pc:sldMk cId="4114915202" sldId="332"/>
            <ac:spMk id="45" creationId="{5504EEF3-2178-BCAF-2B2D-AF4272224819}"/>
          </ac:spMkLst>
        </pc:spChg>
        <pc:spChg chg="mod">
          <ac:chgData name="Mashava, Ntshuxeko, (Ms) (s225393816)" userId="b4ce6d80-3d1d-4b5e-80c3-f852773147f3" providerId="ADAL" clId="{95C8236A-E2DC-43DE-9BA4-C54D95E015F2}" dt="2024-05-25T11:26:45.079" v="1068" actId="1076"/>
          <ac:spMkLst>
            <pc:docMk/>
            <pc:sldMk cId="4114915202" sldId="332"/>
            <ac:spMk id="46" creationId="{644A3560-A654-4E61-D3BF-9B2671A73881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47" creationId="{293D0BFB-5667-1D03-3417-AEB3903FA51F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48" creationId="{DD131FFE-D14B-3F19-7A08-8245B8146AB7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49" creationId="{6A0DD419-1822-8BC1-E6C0-DDCFF4F7732B}"/>
          </ac:spMkLst>
        </pc:spChg>
        <pc:spChg chg="mod">
          <ac:chgData name="Mashava, Ntshuxeko, (Ms) (s225393816)" userId="b4ce6d80-3d1d-4b5e-80c3-f852773147f3" providerId="ADAL" clId="{95C8236A-E2DC-43DE-9BA4-C54D95E015F2}" dt="2024-05-25T11:12:01.400" v="964" actId="1076"/>
          <ac:spMkLst>
            <pc:docMk/>
            <pc:sldMk cId="4114915202" sldId="332"/>
            <ac:spMk id="50" creationId="{C1CBE205-F488-6B34-A898-BA2E2DAF8D83}"/>
          </ac:spMkLst>
        </pc:spChg>
        <pc:spChg chg="mod">
          <ac:chgData name="Mashava, Ntshuxeko, (Ms) (s225393816)" userId="b4ce6d80-3d1d-4b5e-80c3-f852773147f3" providerId="ADAL" clId="{95C8236A-E2DC-43DE-9BA4-C54D95E015F2}" dt="2024-05-25T11:12:01.400" v="964" actId="1076"/>
          <ac:spMkLst>
            <pc:docMk/>
            <pc:sldMk cId="4114915202" sldId="332"/>
            <ac:spMk id="51" creationId="{487E069F-9765-93C9-43D5-7A0747CEEF3E}"/>
          </ac:spMkLst>
        </pc:spChg>
        <pc:spChg chg="mod">
          <ac:chgData name="Mashava, Ntshuxeko, (Ms) (s225393816)" userId="b4ce6d80-3d1d-4b5e-80c3-f852773147f3" providerId="ADAL" clId="{95C8236A-E2DC-43DE-9BA4-C54D95E015F2}" dt="2024-05-25T11:12:01.400" v="964" actId="1076"/>
          <ac:spMkLst>
            <pc:docMk/>
            <pc:sldMk cId="4114915202" sldId="332"/>
            <ac:spMk id="52" creationId="{BB6B4EBB-D2CC-6C6C-1608-98D6412089A9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3" creationId="{5C0F0D40-E3E4-9BC8-7846-499D85C8E456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4" creationId="{5362C6DA-7206-C33F-FAC4-026DDF85FB7C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5" creationId="{1D01D280-712F-B821-8832-CDFC4B50A314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6" creationId="{EC772E65-353A-40D9-D0DD-EF32D1959AC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7" creationId="{BFBB7D43-BF9D-55B1-50F5-1F8553C9465F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8" creationId="{EE0EF7DF-0C93-C2C1-B9BF-DB9306F24E9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59" creationId="{0BF7BDBA-FFC7-2092-D0C7-7D644849FC39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60" creationId="{9E5181F9-96F8-F1AE-1C01-F96413E1DEAA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61" creationId="{6FEC28BE-6FDE-8EAB-8C21-2E285EA51E8F}"/>
          </ac:spMkLst>
        </pc:spChg>
        <pc:spChg chg="add mod">
          <ac:chgData name="Mashava, Ntshuxeko, (Ms) (s225393816)" userId="b4ce6d80-3d1d-4b5e-80c3-f852773147f3" providerId="ADAL" clId="{95C8236A-E2DC-43DE-9BA4-C54D95E015F2}" dt="2024-05-25T11:09:25.440" v="945" actId="571"/>
          <ac:spMkLst>
            <pc:docMk/>
            <pc:sldMk cId="4114915202" sldId="332"/>
            <ac:spMk id="62" creationId="{C02627D0-1E14-DAA1-2798-9693463EC4E8}"/>
          </ac:spMkLst>
        </pc:spChg>
        <pc:spChg chg="mod">
          <ac:chgData name="Mashava, Ntshuxeko, (Ms) (s225393816)" userId="b4ce6d80-3d1d-4b5e-80c3-f852773147f3" providerId="ADAL" clId="{95C8236A-E2DC-43DE-9BA4-C54D95E015F2}" dt="2024-05-25T11:12:01.400" v="964" actId="1076"/>
          <ac:spMkLst>
            <pc:docMk/>
            <pc:sldMk cId="4114915202" sldId="332"/>
            <ac:spMk id="63" creationId="{AC93CF0D-1A78-43A1-58C4-8CD4D1D697BE}"/>
          </ac:spMkLst>
        </pc:spChg>
        <pc:spChg chg="mod">
          <ac:chgData name="Mashava, Ntshuxeko, (Ms) (s225393816)" userId="b4ce6d80-3d1d-4b5e-80c3-f852773147f3" providerId="ADAL" clId="{95C8236A-E2DC-43DE-9BA4-C54D95E015F2}" dt="2024-05-25T11:12:01.400" v="964" actId="1076"/>
          <ac:spMkLst>
            <pc:docMk/>
            <pc:sldMk cId="4114915202" sldId="332"/>
            <ac:spMk id="64" creationId="{C19D60F1-6397-0256-E564-AB247825D8F1}"/>
          </ac:spMkLst>
        </pc:spChg>
        <pc:spChg chg="del">
          <ac:chgData name="Mashava, Ntshuxeko, (Ms) (s225393816)" userId="b4ce6d80-3d1d-4b5e-80c3-f852773147f3" providerId="ADAL" clId="{95C8236A-E2DC-43DE-9BA4-C54D95E015F2}" dt="2024-05-25T11:09:28.310" v="946" actId="478"/>
          <ac:spMkLst>
            <pc:docMk/>
            <pc:sldMk cId="4114915202" sldId="332"/>
            <ac:spMk id="65" creationId="{A5EFDA1B-F844-E95A-AF62-F5C9B253E549}"/>
          </ac:spMkLst>
        </pc:spChg>
        <pc:spChg chg="del">
          <ac:chgData name="Mashava, Ntshuxeko, (Ms) (s225393816)" userId="b4ce6d80-3d1d-4b5e-80c3-f852773147f3" providerId="ADAL" clId="{95C8236A-E2DC-43DE-9BA4-C54D95E015F2}" dt="2024-05-25T11:09:28.310" v="946" actId="478"/>
          <ac:spMkLst>
            <pc:docMk/>
            <pc:sldMk cId="4114915202" sldId="332"/>
            <ac:spMk id="66" creationId="{59F8E369-3A33-D854-2530-C2018155F0D4}"/>
          </ac:spMkLst>
        </pc:spChg>
        <pc:spChg chg="del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67" creationId="{6577DF00-049C-1B51-82B4-F2B136557C05}"/>
          </ac:spMkLst>
        </pc:spChg>
        <pc:spChg chg="del">
          <ac:chgData name="Mashava, Ntshuxeko, (Ms) (s225393816)" userId="b4ce6d80-3d1d-4b5e-80c3-f852773147f3" providerId="ADAL" clId="{95C8236A-E2DC-43DE-9BA4-C54D95E015F2}" dt="2024-05-25T11:09:16.574" v="943" actId="478"/>
          <ac:spMkLst>
            <pc:docMk/>
            <pc:sldMk cId="4114915202" sldId="332"/>
            <ac:spMk id="68" creationId="{492ED1D9-9724-8AAD-9ECE-5D07F4C49ABD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69" creationId="{B3F5B408-87D3-0585-D369-F826620F3D76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0" creationId="{FAAC6CD5-C922-A643-979B-DC24012EF574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1" creationId="{36E75C9C-7FCE-5F7B-1213-49E110D1E5BB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2" creationId="{C06D50BD-E901-E00C-6B33-7E33E65E40D8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3" creationId="{624A6EDA-5C20-214F-81CC-1A7780849113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4" creationId="{28E6E292-E713-61B1-3D4C-15116764F210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5" creationId="{7082412D-9640-9FA5-10E9-270A84722637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6" creationId="{D851A27C-78E1-164E-0C13-597F5D8D0C73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7" creationId="{EE56EEBD-BBC5-6CB4-1426-D2398B32FB1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78" creationId="{5CCC983C-F4C8-DD0B-3AB3-A0F0C1263103}"/>
          </ac:spMkLst>
        </pc:spChg>
        <pc:spChg chg="add mod">
          <ac:chgData name="Mashava, Ntshuxeko, (Ms) (s225393816)" userId="b4ce6d80-3d1d-4b5e-80c3-f852773147f3" providerId="ADAL" clId="{95C8236A-E2DC-43DE-9BA4-C54D95E015F2}" dt="2024-05-25T11:09:25.440" v="945" actId="571"/>
          <ac:spMkLst>
            <pc:docMk/>
            <pc:sldMk cId="4114915202" sldId="332"/>
            <ac:spMk id="79" creationId="{F37DA172-67CD-80E3-C92C-5A3EC3F43EA5}"/>
          </ac:spMkLst>
        </pc:spChg>
        <pc:spChg chg="add mod">
          <ac:chgData name="Mashava, Ntshuxeko, (Ms) (s225393816)" userId="b4ce6d80-3d1d-4b5e-80c3-f852773147f3" providerId="ADAL" clId="{95C8236A-E2DC-43DE-9BA4-C54D95E015F2}" dt="2024-05-25T11:09:25.440" v="945" actId="571"/>
          <ac:spMkLst>
            <pc:docMk/>
            <pc:sldMk cId="4114915202" sldId="332"/>
            <ac:spMk id="81" creationId="{7B6BABC3-9A4F-0396-FFC5-CAA2C24C3C44}"/>
          </ac:spMkLst>
        </pc:spChg>
        <pc:spChg chg="add mod">
          <ac:chgData name="Mashava, Ntshuxeko, (Ms) (s225393816)" userId="b4ce6d80-3d1d-4b5e-80c3-f852773147f3" providerId="ADAL" clId="{95C8236A-E2DC-43DE-9BA4-C54D95E015F2}" dt="2024-05-25T11:09:25.440" v="945" actId="571"/>
          <ac:spMkLst>
            <pc:docMk/>
            <pc:sldMk cId="4114915202" sldId="332"/>
            <ac:spMk id="82" creationId="{3D39E210-8371-4A3C-C906-9C756BAEF30C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3.986" v="957" actId="571"/>
          <ac:spMkLst>
            <pc:docMk/>
            <pc:sldMk cId="4114915202" sldId="332"/>
            <ac:spMk id="84" creationId="{4D72B8EE-C4D3-A6ED-A8C7-CD55C7C2615C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3.986" v="957" actId="571"/>
          <ac:spMkLst>
            <pc:docMk/>
            <pc:sldMk cId="4114915202" sldId="332"/>
            <ac:spMk id="86" creationId="{BBFF5847-9AC0-958B-42EC-87B6E52E7324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3.986" v="957" actId="571"/>
          <ac:spMkLst>
            <pc:docMk/>
            <pc:sldMk cId="4114915202" sldId="332"/>
            <ac:spMk id="88" creationId="{0B328EFF-A146-BBBC-B8CC-8BBF79FE8151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3.986" v="957" actId="571"/>
          <ac:spMkLst>
            <pc:docMk/>
            <pc:sldMk cId="4114915202" sldId="332"/>
            <ac:spMk id="90" creationId="{A15F9E66-1F7B-9F56-A36C-BE6245D0CD5B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92" creationId="{8BD94199-F3D6-66AA-1A94-1C3C70803614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94" creationId="{E72599A6-A3B7-16DA-D904-84662B868BB7}"/>
          </ac:spMkLst>
        </pc:spChg>
        <pc:spChg chg="mod">
          <ac:chgData name="Mashava, Ntshuxeko, (Ms) (s225393816)" userId="b4ce6d80-3d1d-4b5e-80c3-f852773147f3" providerId="ADAL" clId="{95C8236A-E2DC-43DE-9BA4-C54D95E015F2}" dt="2024-05-25T11:25:15.466" v="1060" actId="1076"/>
          <ac:spMkLst>
            <pc:docMk/>
            <pc:sldMk cId="4114915202" sldId="332"/>
            <ac:spMk id="96" creationId="{725C3443-87E1-487A-8C15-D93AA46555EE}"/>
          </ac:spMkLst>
        </pc:spChg>
        <pc:spChg chg="mod">
          <ac:chgData name="Mashava, Ntshuxeko, (Ms) (s225393816)" userId="b4ce6d80-3d1d-4b5e-80c3-f852773147f3" providerId="ADAL" clId="{95C8236A-E2DC-43DE-9BA4-C54D95E015F2}" dt="2024-05-25T11:24:33.696" v="1055" actId="1076"/>
          <ac:spMkLst>
            <pc:docMk/>
            <pc:sldMk cId="4114915202" sldId="332"/>
            <ac:spMk id="97" creationId="{BDACF2C8-8662-F1AB-2180-341D14A01A11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98" creationId="{2547B425-3F43-D15C-6C7C-D927FED37FC4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100" creationId="{3160DCC6-090B-BDF2-A625-8638EEB09890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101" creationId="{8FC2A59B-7C9D-0610-C261-DF249103CEE9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102" creationId="{BEA294B7-4FA5-7D54-3C87-F3D3F7FB8EE8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103" creationId="{40E725E9-FC52-490D-2533-6F0FCE48E14C}"/>
          </ac:spMkLst>
        </pc:spChg>
        <pc:spChg chg="del">
          <ac:chgData name="Mashava, Ntshuxeko, (Ms) (s225393816)" userId="b4ce6d80-3d1d-4b5e-80c3-f852773147f3" providerId="ADAL" clId="{95C8236A-E2DC-43DE-9BA4-C54D95E015F2}" dt="2024-05-25T11:08:37.150" v="939" actId="478"/>
          <ac:spMkLst>
            <pc:docMk/>
            <pc:sldMk cId="4114915202" sldId="332"/>
            <ac:spMk id="104" creationId="{827A7ECD-112B-E7CB-D4F5-D9C089EE6D60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105" creationId="{6B5F4848-0CBC-2E02-7DCE-A0823D6D0573}"/>
          </ac:spMkLst>
        </pc:spChg>
        <pc:spChg chg="mod">
          <ac:chgData name="Mashava, Ntshuxeko, (Ms) (s225393816)" userId="b4ce6d80-3d1d-4b5e-80c3-f852773147f3" providerId="ADAL" clId="{95C8236A-E2DC-43DE-9BA4-C54D95E015F2}" dt="2024-05-25T14:33:35.852" v="2632" actId="207"/>
          <ac:spMkLst>
            <pc:docMk/>
            <pc:sldMk cId="4114915202" sldId="332"/>
            <ac:spMk id="108" creationId="{8473EEDC-A741-0D91-9B5E-53E06941AA5A}"/>
          </ac:spMkLst>
        </pc:spChg>
        <pc:spChg chg="mod">
          <ac:chgData name="Mashava, Ntshuxeko, (Ms) (s225393816)" userId="b4ce6d80-3d1d-4b5e-80c3-f852773147f3" providerId="ADAL" clId="{95C8236A-E2DC-43DE-9BA4-C54D95E015F2}" dt="2024-05-25T11:26:56.200" v="1070" actId="1076"/>
          <ac:spMkLst>
            <pc:docMk/>
            <pc:sldMk cId="4114915202" sldId="332"/>
            <ac:spMk id="109" creationId="{C6853A8F-E800-F44E-8267-CAD37F6A6304}"/>
          </ac:spMkLst>
        </pc:spChg>
        <pc:spChg chg="mod">
          <ac:chgData name="Mashava, Ntshuxeko, (Ms) (s225393816)" userId="b4ce6d80-3d1d-4b5e-80c3-f852773147f3" providerId="ADAL" clId="{95C8236A-E2DC-43DE-9BA4-C54D95E015F2}" dt="2024-05-25T14:33:14.651" v="2630" actId="207"/>
          <ac:spMkLst>
            <pc:docMk/>
            <pc:sldMk cId="4114915202" sldId="332"/>
            <ac:spMk id="110" creationId="{89EB423F-022F-B655-A04C-875AC2F0688B}"/>
          </ac:spMkLst>
        </pc:spChg>
        <pc:spChg chg="del mod">
          <ac:chgData name="Mashava, Ntshuxeko, (Ms) (s225393816)" userId="b4ce6d80-3d1d-4b5e-80c3-f852773147f3" providerId="ADAL" clId="{95C8236A-E2DC-43DE-9BA4-C54D95E015F2}" dt="2024-05-25T11:27:02.510" v="1071" actId="478"/>
          <ac:spMkLst>
            <pc:docMk/>
            <pc:sldMk cId="4114915202" sldId="332"/>
            <ac:spMk id="111" creationId="{438A3D2B-3DF7-CDFC-5CE3-BF5FD05FA5E7}"/>
          </ac:spMkLst>
        </pc:spChg>
        <pc:spChg chg="del mod">
          <ac:chgData name="Mashava, Ntshuxeko, (Ms) (s225393816)" userId="b4ce6d80-3d1d-4b5e-80c3-f852773147f3" providerId="ADAL" clId="{95C8236A-E2DC-43DE-9BA4-C54D95E015F2}" dt="2024-05-25T11:27:14.647" v="1072" actId="478"/>
          <ac:spMkLst>
            <pc:docMk/>
            <pc:sldMk cId="4114915202" sldId="332"/>
            <ac:spMk id="112" creationId="{A5FAEC61-3A69-4380-C641-E321D165E7A1}"/>
          </ac:spMkLst>
        </pc:spChg>
        <pc:spChg chg="mod">
          <ac:chgData name="Mashava, Ntshuxeko, (Ms) (s225393816)" userId="b4ce6d80-3d1d-4b5e-80c3-f852773147f3" providerId="ADAL" clId="{95C8236A-E2DC-43DE-9BA4-C54D95E015F2}" dt="2024-05-25T14:33:08.853" v="2629" actId="207"/>
          <ac:spMkLst>
            <pc:docMk/>
            <pc:sldMk cId="4114915202" sldId="332"/>
            <ac:spMk id="113" creationId="{50D78C90-AFAD-A391-4A62-27C648B04BDC}"/>
          </ac:spMkLst>
        </pc:spChg>
        <pc:spChg chg="mod">
          <ac:chgData name="Mashava, Ntshuxeko, (Ms) (s225393816)" userId="b4ce6d80-3d1d-4b5e-80c3-f852773147f3" providerId="ADAL" clId="{95C8236A-E2DC-43DE-9BA4-C54D95E015F2}" dt="2024-05-25T14:33:02.814" v="2628" actId="207"/>
          <ac:spMkLst>
            <pc:docMk/>
            <pc:sldMk cId="4114915202" sldId="332"/>
            <ac:spMk id="114" creationId="{3B5A7638-98F8-3BF2-884A-244DB81C24F2}"/>
          </ac:spMkLst>
        </pc:spChg>
        <pc:spChg chg="mod">
          <ac:chgData name="Mashava, Ntshuxeko, (Ms) (s225393816)" userId="b4ce6d80-3d1d-4b5e-80c3-f852773147f3" providerId="ADAL" clId="{95C8236A-E2DC-43DE-9BA4-C54D95E015F2}" dt="2024-05-25T14:32:57.270" v="2627" actId="207"/>
          <ac:spMkLst>
            <pc:docMk/>
            <pc:sldMk cId="4114915202" sldId="332"/>
            <ac:spMk id="115" creationId="{D440F4D4-BED3-445F-C7B3-B3D0910E8B41}"/>
          </ac:spMkLst>
        </pc:spChg>
        <pc:spChg chg="del mod">
          <ac:chgData name="Mashava, Ntshuxeko, (Ms) (s225393816)" userId="b4ce6d80-3d1d-4b5e-80c3-f852773147f3" providerId="ADAL" clId="{95C8236A-E2DC-43DE-9BA4-C54D95E015F2}" dt="2024-05-25T11:10:12.064" v="955" actId="21"/>
          <ac:spMkLst>
            <pc:docMk/>
            <pc:sldMk cId="4114915202" sldId="332"/>
            <ac:spMk id="116" creationId="{25302878-B88C-1F7E-A770-455896FDF33E}"/>
          </ac:spMkLst>
        </pc:spChg>
        <pc:spChg chg="del mod">
          <ac:chgData name="Mashava, Ntshuxeko, (Ms) (s225393816)" userId="b4ce6d80-3d1d-4b5e-80c3-f852773147f3" providerId="ADAL" clId="{95C8236A-E2DC-43DE-9BA4-C54D95E015F2}" dt="2024-05-25T11:10:04.562" v="954" actId="21"/>
          <ac:spMkLst>
            <pc:docMk/>
            <pc:sldMk cId="4114915202" sldId="332"/>
            <ac:spMk id="117" creationId="{DB993846-4A2A-3707-B9E3-757676699122}"/>
          </ac:spMkLst>
        </pc:spChg>
        <pc:spChg chg="del mod">
          <ac:chgData name="Mashava, Ntshuxeko, (Ms) (s225393816)" userId="b4ce6d80-3d1d-4b5e-80c3-f852773147f3" providerId="ADAL" clId="{95C8236A-E2DC-43DE-9BA4-C54D95E015F2}" dt="2024-05-25T11:09:46.257" v="951" actId="478"/>
          <ac:spMkLst>
            <pc:docMk/>
            <pc:sldMk cId="4114915202" sldId="332"/>
            <ac:spMk id="118" creationId="{59262D28-09AB-D6D1-2F45-F7D215461BE3}"/>
          </ac:spMkLst>
        </pc:spChg>
        <pc:spChg chg="del mod">
          <ac:chgData name="Mashava, Ntshuxeko, (Ms) (s225393816)" userId="b4ce6d80-3d1d-4b5e-80c3-f852773147f3" providerId="ADAL" clId="{95C8236A-E2DC-43DE-9BA4-C54D95E015F2}" dt="2024-05-25T11:09:46.259" v="953"/>
          <ac:spMkLst>
            <pc:docMk/>
            <pc:sldMk cId="4114915202" sldId="332"/>
            <ac:spMk id="119" creationId="{5794F366-1973-AFE3-CC80-8913E4249360}"/>
          </ac:spMkLst>
        </pc:spChg>
        <pc:spChg chg="del mod">
          <ac:chgData name="Mashava, Ntshuxeko, (Ms) (s225393816)" userId="b4ce6d80-3d1d-4b5e-80c3-f852773147f3" providerId="ADAL" clId="{95C8236A-E2DC-43DE-9BA4-C54D95E015F2}" dt="2024-05-25T11:08:51.461" v="940" actId="478"/>
          <ac:spMkLst>
            <pc:docMk/>
            <pc:sldMk cId="4114915202" sldId="332"/>
            <ac:spMk id="120" creationId="{72309FAA-8BDD-FE0B-0277-07D892B18904}"/>
          </ac:spMkLst>
        </pc:spChg>
        <pc:spChg chg="del mod">
          <ac:chgData name="Mashava, Ntshuxeko, (Ms) (s225393816)" userId="b4ce6d80-3d1d-4b5e-80c3-f852773147f3" providerId="ADAL" clId="{95C8236A-E2DC-43DE-9BA4-C54D95E015F2}" dt="2024-05-25T11:08:51.461" v="940" actId="478"/>
          <ac:spMkLst>
            <pc:docMk/>
            <pc:sldMk cId="4114915202" sldId="332"/>
            <ac:spMk id="121" creationId="{CAFD0531-7736-21CE-2779-00900AF2EBBA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2" creationId="{8A87471B-E987-03B6-C9AD-4A34F62281A6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3" creationId="{7B259EDC-D9D9-0DBC-701D-9B0033714A99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4" creationId="{E8983CE8-89D6-7F4C-25F3-ED4EBA5AF66D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5" creationId="{5C0088D1-791F-0B5D-D3C1-B02DF5631D57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6" creationId="{5C50E438-4AEA-4CF7-A425-A1CD9FCF0AA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7" creationId="{70C4769E-94BD-AA79-5C05-ABE7480E78D2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8" creationId="{471670F1-97D4-097B-77DA-1D57415CFDA2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29" creationId="{FB996758-2FA3-7800-A406-D971DC2746F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30" creationId="{D7BD1C83-B83E-2FF5-3E85-B3D5B56BC7C3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31" creationId="{B7387BEC-A779-94EC-FD2D-BC4CA5A3AE05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32" creationId="{7537DEAC-3EEA-C845-1B44-1B634579B7D0}"/>
          </ac:spMkLst>
        </pc:spChg>
        <pc:spChg chg="del mod">
          <ac:chgData name="Mashava, Ntshuxeko, (Ms) (s225393816)" userId="b4ce6d80-3d1d-4b5e-80c3-f852773147f3" providerId="ADAL" clId="{95C8236A-E2DC-43DE-9BA4-C54D95E015F2}" dt="2024-05-25T11:03:43.218" v="881" actId="478"/>
          <ac:spMkLst>
            <pc:docMk/>
            <pc:sldMk cId="4114915202" sldId="332"/>
            <ac:spMk id="133" creationId="{49D637FC-B71A-60FA-D8C6-4F9385A7A85E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134" creationId="{F0EEBA02-2C08-C367-0E4A-F2B655B40EE0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135" creationId="{6013393E-F25B-3D12-D28B-E5A8BD7D84C8}"/>
          </ac:spMkLst>
        </pc:spChg>
        <pc:spChg chg="add mod">
          <ac:chgData name="Mashava, Ntshuxeko, (Ms) (s225393816)" userId="b4ce6d80-3d1d-4b5e-80c3-f852773147f3" providerId="ADAL" clId="{95C8236A-E2DC-43DE-9BA4-C54D95E015F2}" dt="2024-05-25T11:10:28.546" v="959" actId="571"/>
          <ac:spMkLst>
            <pc:docMk/>
            <pc:sldMk cId="4114915202" sldId="332"/>
            <ac:spMk id="136" creationId="{63108DC6-5B73-BF59-DBA2-B1770A1D4308}"/>
          </ac:spMkLst>
        </pc:spChg>
        <pc:spChg chg="add mod">
          <ac:chgData name="Mashava, Ntshuxeko, (Ms) (s225393816)" userId="b4ce6d80-3d1d-4b5e-80c3-f852773147f3" providerId="ADAL" clId="{95C8236A-E2DC-43DE-9BA4-C54D95E015F2}" dt="2024-05-25T11:39:33.933" v="1124" actId="1076"/>
          <ac:spMkLst>
            <pc:docMk/>
            <pc:sldMk cId="4114915202" sldId="332"/>
            <ac:spMk id="137" creationId="{EC18D2C2-DF4B-86A8-EF6D-DB003B26E0A5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38" creationId="{4A661998-2BC9-C014-4B5E-D08E7414424A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40" creationId="{92DED155-FC1E-2648-4BD0-A8B9A0F1CBEF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41" creationId="{24F9DF70-36A1-87F5-062D-78A14D14BCF0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42" creationId="{79AF9B14-A12D-DF8C-81A3-8311D9674357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44" creationId="{107FF3F6-1B6E-9687-8871-D31BB6AE286F}"/>
          </ac:spMkLst>
        </pc:spChg>
        <pc:spChg chg="add mod">
          <ac:chgData name="Mashava, Ntshuxeko, (Ms) (s225393816)" userId="b4ce6d80-3d1d-4b5e-80c3-f852773147f3" providerId="ADAL" clId="{95C8236A-E2DC-43DE-9BA4-C54D95E015F2}" dt="2024-05-25T11:13:01.421" v="971" actId="1076"/>
          <ac:spMkLst>
            <pc:docMk/>
            <pc:sldMk cId="4114915202" sldId="332"/>
            <ac:spMk id="145" creationId="{E8A28E66-65FE-26FA-DA41-06EBC8D06E66}"/>
          </ac:spMkLst>
        </pc:spChg>
        <pc:spChg chg="add mod">
          <ac:chgData name="Mashava, Ntshuxeko, (Ms) (s225393816)" userId="b4ce6d80-3d1d-4b5e-80c3-f852773147f3" providerId="ADAL" clId="{95C8236A-E2DC-43DE-9BA4-C54D95E015F2}" dt="2024-05-25T11:23:40.383" v="1042" actId="1076"/>
          <ac:spMkLst>
            <pc:docMk/>
            <pc:sldMk cId="4114915202" sldId="332"/>
            <ac:spMk id="146" creationId="{FFA3FA9A-777B-42A9-88B2-2A5E5AF65D6E}"/>
          </ac:spMkLst>
        </pc:spChg>
        <pc:spChg chg="add mod">
          <ac:chgData name="Mashava, Ntshuxeko, (Ms) (s225393816)" userId="b4ce6d80-3d1d-4b5e-80c3-f852773147f3" providerId="ADAL" clId="{95C8236A-E2DC-43DE-9BA4-C54D95E015F2}" dt="2024-05-25T11:18:14.183" v="1009" actId="14100"/>
          <ac:spMkLst>
            <pc:docMk/>
            <pc:sldMk cId="4114915202" sldId="332"/>
            <ac:spMk id="151" creationId="{D098B6A6-D963-4DB5-9BB0-A9C7EDDFBFBF}"/>
          </ac:spMkLst>
        </pc:spChg>
        <pc:spChg chg="add mod">
          <ac:chgData name="Mashava, Ntshuxeko, (Ms) (s225393816)" userId="b4ce6d80-3d1d-4b5e-80c3-f852773147f3" providerId="ADAL" clId="{95C8236A-E2DC-43DE-9BA4-C54D95E015F2}" dt="2024-05-25T11:21:53.763" v="1027" actId="208"/>
          <ac:spMkLst>
            <pc:docMk/>
            <pc:sldMk cId="4114915202" sldId="332"/>
            <ac:spMk id="152" creationId="{505917A3-08E7-A697-33AA-6DBFFED5133A}"/>
          </ac:spMkLst>
        </pc:spChg>
        <pc:spChg chg="add mod">
          <ac:chgData name="Mashava, Ntshuxeko, (Ms) (s225393816)" userId="b4ce6d80-3d1d-4b5e-80c3-f852773147f3" providerId="ADAL" clId="{95C8236A-E2DC-43DE-9BA4-C54D95E015F2}" dt="2024-05-25T11:22:08.766" v="1031" actId="207"/>
          <ac:spMkLst>
            <pc:docMk/>
            <pc:sldMk cId="4114915202" sldId="332"/>
            <ac:spMk id="153" creationId="{266819AD-1DA0-3612-6F0A-983EEF4725F2}"/>
          </ac:spMkLst>
        </pc:spChg>
        <pc:spChg chg="add mod">
          <ac:chgData name="Mashava, Ntshuxeko, (Ms) (s225393816)" userId="b4ce6d80-3d1d-4b5e-80c3-f852773147f3" providerId="ADAL" clId="{95C8236A-E2DC-43DE-9BA4-C54D95E015F2}" dt="2024-05-25T11:20:00.566" v="1023" actId="1076"/>
          <ac:spMkLst>
            <pc:docMk/>
            <pc:sldMk cId="4114915202" sldId="332"/>
            <ac:spMk id="154" creationId="{99DCB40C-8306-1FC9-23C8-54A5D4D86F09}"/>
          </ac:spMkLst>
        </pc:spChg>
        <pc:spChg chg="add mod">
          <ac:chgData name="Mashava, Ntshuxeko, (Ms) (s225393816)" userId="b4ce6d80-3d1d-4b5e-80c3-f852773147f3" providerId="ADAL" clId="{95C8236A-E2DC-43DE-9BA4-C54D95E015F2}" dt="2024-05-25T11:20:04.636" v="1024" actId="1076"/>
          <ac:spMkLst>
            <pc:docMk/>
            <pc:sldMk cId="4114915202" sldId="332"/>
            <ac:spMk id="155" creationId="{5E71D624-FA16-64C8-F21C-1732EA5B8BA3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33:43.212" v="2636"/>
          <ac:spMkLst>
            <pc:docMk/>
            <pc:sldMk cId="4114915202" sldId="332"/>
            <ac:spMk id="160" creationId="{F4EC7FB3-E6E7-CCBC-7BED-461D1CE14D81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55.187" v="1135" actId="571"/>
          <ac:spMkLst>
            <pc:docMk/>
            <pc:sldMk cId="4114915202" sldId="332"/>
            <ac:spMk id="162" creationId="{8D74496E-53BE-B711-9BFC-8D64341CA37B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55.187" v="1135" actId="571"/>
          <ac:spMkLst>
            <pc:docMk/>
            <pc:sldMk cId="4114915202" sldId="332"/>
            <ac:spMk id="163" creationId="{15C6AC3F-8AFB-66F9-8358-44597E2BCD1C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55.187" v="1135" actId="571"/>
          <ac:spMkLst>
            <pc:docMk/>
            <pc:sldMk cId="4114915202" sldId="332"/>
            <ac:spMk id="164" creationId="{302A99D7-3EA4-5928-F202-657729AADC46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55.187" v="1135" actId="571"/>
          <ac:spMkLst>
            <pc:docMk/>
            <pc:sldMk cId="4114915202" sldId="332"/>
            <ac:spMk id="165" creationId="{F79E1E44-CB67-C240-55AF-F5F2E84375C4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55.187" v="1135" actId="571"/>
          <ac:spMkLst>
            <pc:docMk/>
            <pc:sldMk cId="4114915202" sldId="332"/>
            <ac:spMk id="166" creationId="{4AB74B07-F586-EE4E-F1F7-3E706098ABA9}"/>
          </ac:spMkLst>
        </pc:spChg>
        <pc:picChg chg="mod">
          <ac:chgData name="Mashava, Ntshuxeko, (Ms) (s225393816)" userId="b4ce6d80-3d1d-4b5e-80c3-f852773147f3" providerId="ADAL" clId="{95C8236A-E2DC-43DE-9BA4-C54D95E015F2}" dt="2024-05-25T11:06:53.340" v="928" actId="14100"/>
          <ac:picMkLst>
            <pc:docMk/>
            <pc:sldMk cId="4114915202" sldId="332"/>
            <ac:picMk id="5" creationId="{DA923222-5D8B-C923-8671-96D7B1A86C7C}"/>
          </ac:picMkLst>
        </pc:picChg>
        <pc:picChg chg="mod">
          <ac:chgData name="Mashava, Ntshuxeko, (Ms) (s225393816)" userId="b4ce6d80-3d1d-4b5e-80c3-f852773147f3" providerId="ADAL" clId="{95C8236A-E2DC-43DE-9BA4-C54D95E015F2}" dt="2024-05-25T14:33:41.063" v="2634" actId="1036"/>
          <ac:picMkLst>
            <pc:docMk/>
            <pc:sldMk cId="4114915202" sldId="332"/>
            <ac:picMk id="6" creationId="{8EA95F0A-E7C8-78FB-4758-8C446DCE64D2}"/>
          </ac:picMkLst>
        </pc:picChg>
        <pc:picChg chg="mod">
          <ac:chgData name="Mashava, Ntshuxeko, (Ms) (s225393816)" userId="b4ce6d80-3d1d-4b5e-80c3-f852773147f3" providerId="ADAL" clId="{95C8236A-E2DC-43DE-9BA4-C54D95E015F2}" dt="2024-05-25T11:07:14.819" v="931" actId="1076"/>
          <ac:picMkLst>
            <pc:docMk/>
            <pc:sldMk cId="4114915202" sldId="332"/>
            <ac:picMk id="10" creationId="{57AD5996-AAB2-1B5F-E95E-B3A1D5997874}"/>
          </ac:picMkLst>
        </pc:picChg>
        <pc:picChg chg="mod">
          <ac:chgData name="Mashava, Ntshuxeko, (Ms) (s225393816)" userId="b4ce6d80-3d1d-4b5e-80c3-f852773147f3" providerId="ADAL" clId="{95C8236A-E2DC-43DE-9BA4-C54D95E015F2}" dt="2024-05-25T11:07:57.025" v="937" actId="1076"/>
          <ac:picMkLst>
            <pc:docMk/>
            <pc:sldMk cId="4114915202" sldId="332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03.588" v="9766" actId="1076"/>
          <ac:picMkLst>
            <pc:docMk/>
            <pc:sldMk cId="4114915202" sldId="332"/>
            <ac:picMk id="25" creationId="{3A6AA35B-96DA-D86A-8067-0BCB5F5B626A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03.588" v="9766" actId="1076"/>
          <ac:picMkLst>
            <pc:docMk/>
            <pc:sldMk cId="4114915202" sldId="332"/>
            <ac:picMk id="26" creationId="{C682B00D-3E54-F0CD-FCE3-F9A104384AF3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08:57.744" v="941" actId="478"/>
          <ac:picMkLst>
            <pc:docMk/>
            <pc:sldMk cId="4114915202" sldId="332"/>
            <ac:picMk id="80" creationId="{D23A81AE-CADB-D89F-59FA-7F6A655A6154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03:43.218" v="881" actId="478"/>
          <ac:picMkLst>
            <pc:docMk/>
            <pc:sldMk cId="4114915202" sldId="332"/>
            <ac:picMk id="83" creationId="{B41DBC2B-98F0-B0B2-FD5D-6D57B5CA458E}"/>
          </ac:picMkLst>
        </pc:picChg>
        <pc:picChg chg="mod">
          <ac:chgData name="Mashava, Ntshuxeko, (Ms) (s225393816)" userId="b4ce6d80-3d1d-4b5e-80c3-f852773147f3" providerId="ADAL" clId="{95C8236A-E2DC-43DE-9BA4-C54D95E015F2}" dt="2024-05-25T11:27:51.998" v="1076" actId="1076"/>
          <ac:picMkLst>
            <pc:docMk/>
            <pc:sldMk cId="4114915202" sldId="332"/>
            <ac:picMk id="85" creationId="{C2A3602A-A9BA-F92F-D22E-FF3EC5FA9A84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1:24:04.017" v="1049" actId="21"/>
          <ac:picMkLst>
            <pc:docMk/>
            <pc:sldMk cId="4114915202" sldId="332"/>
            <ac:picMk id="87" creationId="{670AB008-1B24-EAE3-C1FE-D19ADCF6087B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09:37.596" v="947" actId="478"/>
          <ac:picMkLst>
            <pc:docMk/>
            <pc:sldMk cId="4114915202" sldId="332"/>
            <ac:picMk id="89" creationId="{F9255FA3-2753-B8BA-AFC9-B9409059DCD2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09:43.403" v="949" actId="478"/>
          <ac:picMkLst>
            <pc:docMk/>
            <pc:sldMk cId="4114915202" sldId="332"/>
            <ac:picMk id="91" creationId="{9A6FDC26-DDDB-4F56-57F9-DE45EB57B7F5}"/>
          </ac:picMkLst>
        </pc:picChg>
        <pc:picChg chg="del">
          <ac:chgData name="Mashava, Ntshuxeko, (Ms) (s225393816)" userId="b4ce6d80-3d1d-4b5e-80c3-f852773147f3" providerId="ADAL" clId="{95C8236A-E2DC-43DE-9BA4-C54D95E015F2}" dt="2024-05-25T11:09:42.153" v="948" actId="478"/>
          <ac:picMkLst>
            <pc:docMk/>
            <pc:sldMk cId="4114915202" sldId="332"/>
            <ac:picMk id="93" creationId="{4A21844C-81DD-92C9-1E52-CB48A145A2D3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03:43.218" v="881" actId="478"/>
          <ac:picMkLst>
            <pc:docMk/>
            <pc:sldMk cId="4114915202" sldId="332"/>
            <ac:picMk id="95" creationId="{6B1001FD-6BC6-AFCF-C21A-7171775A690D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11:10.231" v="962" actId="478"/>
          <ac:picMkLst>
            <pc:docMk/>
            <pc:sldMk cId="4114915202" sldId="332"/>
            <ac:picMk id="99" creationId="{B6522A49-EB69-8261-7787-E4DABC7FCCF2}"/>
          </ac:picMkLst>
        </pc:picChg>
        <pc:picChg chg="del">
          <ac:chgData name="Mashava, Ntshuxeko, (Ms) (s225393816)" userId="b4ce6d80-3d1d-4b5e-80c3-f852773147f3" providerId="ADAL" clId="{95C8236A-E2DC-43DE-9BA4-C54D95E015F2}" dt="2024-05-25T11:08:51.461" v="940" actId="478"/>
          <ac:picMkLst>
            <pc:docMk/>
            <pc:sldMk cId="4114915202" sldId="332"/>
            <ac:picMk id="106" creationId="{9F372A1B-29E9-0FC3-BC78-043FAED41EF5}"/>
          </ac:picMkLst>
        </pc:picChg>
        <pc:picChg chg="mod">
          <ac:chgData name="Mashava, Ntshuxeko, (Ms) (s225393816)" userId="b4ce6d80-3d1d-4b5e-80c3-f852773147f3" providerId="ADAL" clId="{95C8236A-E2DC-43DE-9BA4-C54D95E015F2}" dt="2024-05-25T11:12:01.400" v="964" actId="1076"/>
          <ac:picMkLst>
            <pc:docMk/>
            <pc:sldMk cId="4114915202" sldId="332"/>
            <ac:picMk id="107" creationId="{33732E0A-57D8-AE06-908D-DDE64B1D849A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13:01.421" v="971" actId="1076"/>
          <ac:picMkLst>
            <pc:docMk/>
            <pc:sldMk cId="4114915202" sldId="332"/>
            <ac:picMk id="139" creationId="{D2C99D3F-47CF-722B-73B2-2357F87954DB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13:01.421" v="971" actId="1076"/>
          <ac:picMkLst>
            <pc:docMk/>
            <pc:sldMk cId="4114915202" sldId="332"/>
            <ac:picMk id="143" creationId="{C9428091-710A-725D-6D01-A3679464372B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14:23.082" v="983" actId="931"/>
          <ac:picMkLst>
            <pc:docMk/>
            <pc:sldMk cId="4114915202" sldId="332"/>
            <ac:picMk id="148" creationId="{B8F63759-531B-C4DD-8539-EF8207A019BB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23:45.034" v="1043" actId="1076"/>
          <ac:picMkLst>
            <pc:docMk/>
            <pc:sldMk cId="4114915202" sldId="332"/>
            <ac:picMk id="150" creationId="{F4CDC135-7126-A7B0-FA82-5F4DD70670CF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23:31.844" v="1041" actId="207"/>
          <ac:picMkLst>
            <pc:docMk/>
            <pc:sldMk cId="4114915202" sldId="332"/>
            <ac:picMk id="157" creationId="{EB3177D2-6275-9D33-4612-B016AC151D10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24:40.718" v="1056" actId="1076"/>
          <ac:picMkLst>
            <pc:docMk/>
            <pc:sldMk cId="4114915202" sldId="332"/>
            <ac:picMk id="158" creationId="{670AB008-1B24-EAE3-C1FE-D19ADCF6087B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27:58.284" v="1078"/>
          <ac:picMkLst>
            <pc:docMk/>
            <pc:sldMk cId="4114915202" sldId="332"/>
            <ac:picMk id="159" creationId="{E90FDB4F-AED0-2562-2CB9-98974428681D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0:01.550" v="1127" actId="1076"/>
          <ac:picMkLst>
            <pc:docMk/>
            <pc:sldMk cId="4114915202" sldId="332"/>
            <ac:picMk id="161" creationId="{E5A56A21-63C4-EBF8-097F-A799F624FF0F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6T20:02:54.622" v="9764"/>
        <pc:sldMkLst>
          <pc:docMk/>
          <pc:sldMk cId="4127537827" sldId="333"/>
        </pc:sldMkLst>
        <pc:spChg chg="mod">
          <ac:chgData name="Mashava, Ntshuxeko, (Ms) (s225393816)" userId="b4ce6d80-3d1d-4b5e-80c3-f852773147f3" providerId="ADAL" clId="{95C8236A-E2DC-43DE-9BA4-C54D95E015F2}" dt="2024-05-25T11:31:02.787" v="1083" actId="14100"/>
          <ac:spMkLst>
            <pc:docMk/>
            <pc:sldMk cId="4127537827" sldId="333"/>
            <ac:spMk id="3" creationId="{4065D3A7-E6D9-3D2E-1BD5-AC201D5DF95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5T14:37:59.916" v="2704" actId="1036"/>
          <ac:spMkLst>
            <pc:docMk/>
            <pc:sldMk cId="4127537827" sldId="333"/>
            <ac:spMk id="9" creationId="{BD8674CE-3BA3-DC0D-DB1D-667D02C5E0A8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4" creationId="{4542263F-1C68-3E8A-FF00-50581165F332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6" creationId="{FA5E0B21-A38D-B8CA-CFED-81DADECDD7F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9" creationId="{F8CDC5B9-EF95-2EA7-8E3E-6A0211260478}"/>
          </ac:spMkLst>
        </pc:spChg>
        <pc:spChg chg="mod">
          <ac:chgData name="Mashava, Ntshuxeko, (Ms) (s225393816)" userId="b4ce6d80-3d1d-4b5e-80c3-f852773147f3" providerId="ADAL" clId="{95C8236A-E2DC-43DE-9BA4-C54D95E015F2}" dt="2024-05-25T11:49:22.290" v="1191" actId="207"/>
          <ac:spMkLst>
            <pc:docMk/>
            <pc:sldMk cId="4127537827" sldId="333"/>
            <ac:spMk id="20" creationId="{9EF0EEB6-07FA-7214-B70C-ED0BF54FB05F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1" creationId="{A6E713FB-C8D0-AD6E-A37E-92EDCB0218C6}"/>
          </ac:spMkLst>
        </pc:spChg>
        <pc:spChg chg="del mod">
          <ac:chgData name="Mashava, Ntshuxeko, (Ms) (s225393816)" userId="b4ce6d80-3d1d-4b5e-80c3-f852773147f3" providerId="ADAL" clId="{95C8236A-E2DC-43DE-9BA4-C54D95E015F2}" dt="2024-05-25T11:35:15.363" v="1088" actId="21"/>
          <ac:spMkLst>
            <pc:docMk/>
            <pc:sldMk cId="4127537827" sldId="333"/>
            <ac:spMk id="22" creationId="{906ACA74-8718-1DD2-7347-85CF8AF5253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3" creationId="{0A0F0045-C680-BEAF-E8FB-FDA4D0616912}"/>
          </ac:spMkLst>
        </pc:spChg>
        <pc:spChg chg="mod">
          <ac:chgData name="Mashava, Ntshuxeko, (Ms) (s225393816)" userId="b4ce6d80-3d1d-4b5e-80c3-f852773147f3" providerId="ADAL" clId="{95C8236A-E2DC-43DE-9BA4-C54D95E015F2}" dt="2024-05-25T11:49:22.290" v="1191" actId="207"/>
          <ac:spMkLst>
            <pc:docMk/>
            <pc:sldMk cId="4127537827" sldId="333"/>
            <ac:spMk id="24" creationId="{50658764-0556-E8ED-FA09-C650F0781C3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5" creationId="{CEA31373-5281-CC03-760A-500FE667E6BF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6" creationId="{B4D158CE-C494-69FE-E70B-70AFE15B9EB5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7" creationId="{F9DE19E6-1FBA-B400-82FC-EC0C40815E1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8" creationId="{79C1344D-CF29-4927-6A71-0F8C5590612C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29" creationId="{2CC82855-4847-1B45-24DD-47027A27848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30" creationId="{D2372567-292A-84D7-1A2A-F2769C7EB667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31" creationId="{484F2E4F-2F14-369F-E6B3-3C1D23804EDE}"/>
          </ac:spMkLst>
        </pc:spChg>
        <pc:spChg chg="mod">
          <ac:chgData name="Mashava, Ntshuxeko, (Ms) (s225393816)" userId="b4ce6d80-3d1d-4b5e-80c3-f852773147f3" providerId="ADAL" clId="{95C8236A-E2DC-43DE-9BA4-C54D95E015F2}" dt="2024-05-25T11:46:21.028" v="1171" actId="1076"/>
          <ac:spMkLst>
            <pc:docMk/>
            <pc:sldMk cId="4127537827" sldId="333"/>
            <ac:spMk id="32" creationId="{73FACD89-3103-0C47-D389-1673F77CA02F}"/>
          </ac:spMkLst>
        </pc:spChg>
        <pc:spChg chg="mod">
          <ac:chgData name="Mashava, Ntshuxeko, (Ms) (s225393816)" userId="b4ce6d80-3d1d-4b5e-80c3-f852773147f3" providerId="ADAL" clId="{95C8236A-E2DC-43DE-9BA4-C54D95E015F2}" dt="2024-05-25T14:37:37.866" v="2700" actId="14100"/>
          <ac:spMkLst>
            <pc:docMk/>
            <pc:sldMk cId="4127537827" sldId="333"/>
            <ac:spMk id="33" creationId="{7B06BCE7-68C9-B555-54DE-6199097A0082}"/>
          </ac:spMkLst>
        </pc:spChg>
        <pc:spChg chg="mod">
          <ac:chgData name="Mashava, Ntshuxeko, (Ms) (s225393816)" userId="b4ce6d80-3d1d-4b5e-80c3-f852773147f3" providerId="ADAL" clId="{95C8236A-E2DC-43DE-9BA4-C54D95E015F2}" dt="2024-05-25T11:49:22.290" v="1191" actId="207"/>
          <ac:spMkLst>
            <pc:docMk/>
            <pc:sldMk cId="4127537827" sldId="333"/>
            <ac:spMk id="34" creationId="{498B204F-3D8F-AD3E-3C94-2D06F9011056}"/>
          </ac:spMkLst>
        </pc:spChg>
        <pc:spChg chg="mod">
          <ac:chgData name="Mashava, Ntshuxeko, (Ms) (s225393816)" userId="b4ce6d80-3d1d-4b5e-80c3-f852773147f3" providerId="ADAL" clId="{95C8236A-E2DC-43DE-9BA4-C54D95E015F2}" dt="2024-05-25T11:49:22.290" v="1191" actId="207"/>
          <ac:spMkLst>
            <pc:docMk/>
            <pc:sldMk cId="4127537827" sldId="333"/>
            <ac:spMk id="35" creationId="{2FE2F7D4-C1E5-9860-E1F9-1E100229F6F0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36" creationId="{B8C7D14A-1FE2-176A-81A1-4CA4DDD80EC9}"/>
          </ac:spMkLst>
        </pc:spChg>
        <pc:spChg chg="mod">
          <ac:chgData name="Mashava, Ntshuxeko, (Ms) (s225393816)" userId="b4ce6d80-3d1d-4b5e-80c3-f852773147f3" providerId="ADAL" clId="{95C8236A-E2DC-43DE-9BA4-C54D95E015F2}" dt="2024-05-25T11:49:29.930" v="1192" actId="1076"/>
          <ac:spMkLst>
            <pc:docMk/>
            <pc:sldMk cId="4127537827" sldId="333"/>
            <ac:spMk id="37" creationId="{D1083C50-A463-1EBC-9CBF-6922D3689805}"/>
          </ac:spMkLst>
        </pc:spChg>
        <pc:spChg chg="mod">
          <ac:chgData name="Mashava, Ntshuxeko, (Ms) (s225393816)" userId="b4ce6d80-3d1d-4b5e-80c3-f852773147f3" providerId="ADAL" clId="{95C8236A-E2DC-43DE-9BA4-C54D95E015F2}" dt="2024-05-25T11:49:38.379" v="1193" actId="1076"/>
          <ac:spMkLst>
            <pc:docMk/>
            <pc:sldMk cId="4127537827" sldId="333"/>
            <ac:spMk id="38" creationId="{FB41F840-3E74-5ACF-4F31-FC82968F9B8C}"/>
          </ac:spMkLst>
        </pc:spChg>
        <pc:spChg chg="mod">
          <ac:chgData name="Mashava, Ntshuxeko, (Ms) (s225393816)" userId="b4ce6d80-3d1d-4b5e-80c3-f852773147f3" providerId="ADAL" clId="{95C8236A-E2DC-43DE-9BA4-C54D95E015F2}" dt="2024-05-25T11:49:48.029" v="1194" actId="1076"/>
          <ac:spMkLst>
            <pc:docMk/>
            <pc:sldMk cId="4127537827" sldId="333"/>
            <ac:spMk id="39" creationId="{AB322829-484A-B5BE-4D41-E803C76B8C41}"/>
          </ac:spMkLst>
        </pc:spChg>
        <pc:spChg chg="mod">
          <ac:chgData name="Mashava, Ntshuxeko, (Ms) (s225393816)" userId="b4ce6d80-3d1d-4b5e-80c3-f852773147f3" providerId="ADAL" clId="{95C8236A-E2DC-43DE-9BA4-C54D95E015F2}" dt="2024-05-25T11:49:56.593" v="1195" actId="1076"/>
          <ac:spMkLst>
            <pc:docMk/>
            <pc:sldMk cId="4127537827" sldId="333"/>
            <ac:spMk id="40" creationId="{93EF3DEE-D7C7-67C1-EF64-8431AC4793C9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41" creationId="{1D8A4343-0968-4473-875D-665A06F4EF8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2" creationId="{7CC05319-F2FA-FBCD-BF15-95D69F44E5AC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3" creationId="{576E17D0-CD4B-C088-7D0D-CE1DEE7A3DDD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44" creationId="{D800F173-92AB-57E9-8793-E4C667156227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5" creationId="{5504EEF3-2178-BCAF-2B2D-AF4272224819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6" creationId="{644A3560-A654-4E61-D3BF-9B2671A73881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47" creationId="{C1211BFE-C7A1-FF32-FDF2-A7488997F6FE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48" creationId="{272DD3AC-57AE-9DAE-875F-052AD62D84B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49" creationId="{6A0DD419-1822-8BC1-E6C0-DDCFF4F7732B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50" creationId="{C1CBE205-F488-6B34-A898-BA2E2DAF8D8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51" creationId="{487E069F-9765-93C9-43D5-7A0747CEEF3E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52" creationId="{BB6B4EBB-D2CC-6C6C-1608-98D6412089A9}"/>
          </ac:spMkLst>
        </pc:spChg>
        <pc:spChg chg="mod">
          <ac:chgData name="Mashava, Ntshuxeko, (Ms) (s225393816)" userId="b4ce6d80-3d1d-4b5e-80c3-f852773147f3" providerId="ADAL" clId="{95C8236A-E2DC-43DE-9BA4-C54D95E015F2}" dt="2024-05-25T14:35:59.548" v="2688" actId="1076"/>
          <ac:spMkLst>
            <pc:docMk/>
            <pc:sldMk cId="4127537827" sldId="333"/>
            <ac:spMk id="53" creationId="{5C0F0D40-E3E4-9BC8-7846-499D85C8E456}"/>
          </ac:spMkLst>
        </pc:spChg>
        <pc:spChg chg="mod">
          <ac:chgData name="Mashava, Ntshuxeko, (Ms) (s225393816)" userId="b4ce6d80-3d1d-4b5e-80c3-f852773147f3" providerId="ADAL" clId="{95C8236A-E2DC-43DE-9BA4-C54D95E015F2}" dt="2024-05-25T14:35:55.142" v="2687" actId="1076"/>
          <ac:spMkLst>
            <pc:docMk/>
            <pc:sldMk cId="4127537827" sldId="333"/>
            <ac:spMk id="54" creationId="{5362C6DA-7206-C33F-FAC4-026DDF85FB7C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55" creationId="{1D01D280-712F-B821-8832-CDFC4B50A314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56" creationId="{EC772E65-353A-40D9-D0DD-EF32D1959AC5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57" creationId="{BFBB7D43-BF9D-55B1-50F5-1F8553C9465F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58" creationId="{EE0EF7DF-0C93-C2C1-B9BF-DB9306F24E95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59" creationId="{0BF7BDBA-FFC7-2092-D0C7-7D644849FC39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60" creationId="{9E5181F9-96F8-F1AE-1C01-F96413E1DEAA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61" creationId="{5BA2B819-CDA0-C0FB-1985-3C7D4D6ED475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62" creationId="{EDD1BC84-9836-5688-1AC9-F86C6E843A7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3" creationId="{AC93CF0D-1A78-43A1-58C4-8CD4D1D697BE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4" creationId="{C19D60F1-6397-0256-E564-AB247825D8F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5" creationId="{A5EFDA1B-F844-E95A-AF62-F5C9B253E549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6" creationId="{59F8E369-3A33-D854-2530-C2018155F0D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7" creationId="{6577DF00-049C-1B51-82B4-F2B136557C05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8" creationId="{492ED1D9-9724-8AAD-9ECE-5D07F4C49ABD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69" creationId="{B3F5B408-87D3-0585-D369-F826620F3D76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0" creationId="{FAAC6CD5-C922-A643-979B-DC24012EF57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1" creationId="{36E75C9C-7FCE-5F7B-1213-49E110D1E5BB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2" creationId="{C06D50BD-E901-E00C-6B33-7E33E65E40D8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3" creationId="{624A6EDA-5C20-214F-81CC-1A778084911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4" creationId="{28E6E292-E713-61B1-3D4C-15116764F21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5" creationId="{7082412D-9640-9FA5-10E9-270A84722637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6" creationId="{D851A27C-78E1-164E-0C13-597F5D8D0C7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7" creationId="{EE56EEBD-BBC5-6CB4-1426-D2398B32FB15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78" creationId="{5CCC983C-F4C8-DD0B-3AB3-A0F0C1263103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79" creationId="{B0EE4314-C9EC-392F-6448-511B9D3D9B01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81" creationId="{C030F862-BD01-AA80-F1C9-8B06608D9428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82" creationId="{F7AF3578-5B88-616E-8456-BDA7FE1A490B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84" creationId="{46CA831D-F51A-250E-3305-E16C848B55EC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86" creationId="{050B6387-8A7E-574D-5BF4-C2310FAAA096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88" creationId="{5D29DE79-862B-3A54-1E38-A5AFC990DC2A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90" creationId="{DB962676-257B-E7BA-8591-1734BFFC7D07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92" creationId="{C76AA574-FDD3-7B75-0751-E76FD8AA1733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94" creationId="{A7168417-762F-D00F-4E6C-53128ED55032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96" creationId="{725C3443-87E1-487A-8C15-D93AA46555EE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97" creationId="{BDACF2C8-8662-F1AB-2180-341D14A01A11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98" creationId="{C6AAD324-513F-3267-8F29-3E2BF6BD4C1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0" creationId="{3160DCC6-090B-BDF2-A625-8638EEB0989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1" creationId="{8FC2A59B-7C9D-0610-C261-DF249103CEE9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2" creationId="{BEA294B7-4FA5-7D54-3C87-F3D3F7FB8EE8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3" creationId="{40E725E9-FC52-490D-2533-6F0FCE48E14C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4" creationId="{827A7ECD-112B-E7CB-D4F5-D9C089EE6D60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05" creationId="{82314641-EE17-2321-B12E-16C0564B160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8" creationId="{8473EEDC-A741-0D91-9B5E-53E06941AA5A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09" creationId="{C6853A8F-E800-F44E-8267-CAD37F6A630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0" creationId="{89EB423F-022F-B655-A04C-875AC2F0688B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1" creationId="{438A3D2B-3DF7-CDFC-5CE3-BF5FD05FA5E7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2" creationId="{A5FAEC61-3A69-4380-C641-E321D165E7A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3" creationId="{50D78C90-AFAD-A391-4A62-27C648B04BDC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4" creationId="{3B5A7638-98F8-3BF2-884A-244DB81C24F2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5" creationId="{D440F4D4-BED3-445F-C7B3-B3D0910E8B41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6" creationId="{25302878-B88C-1F7E-A770-455896FDF33E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7" creationId="{DB993846-4A2A-3707-B9E3-757676699122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8" creationId="{59262D28-09AB-D6D1-2F45-F7D215461BE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19" creationId="{5794F366-1973-AFE3-CC80-8913E424936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20" creationId="{72309FAA-8BDD-FE0B-0277-07D892B18904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21" creationId="{CAFD0531-7736-21CE-2779-00900AF2EBBA}"/>
          </ac:spMkLst>
        </pc:spChg>
        <pc:spChg chg="mod">
          <ac:chgData name="Mashava, Ntshuxeko, (Ms) (s225393816)" userId="b4ce6d80-3d1d-4b5e-80c3-f852773147f3" providerId="ADAL" clId="{95C8236A-E2DC-43DE-9BA4-C54D95E015F2}" dt="2024-05-25T14:36:10.247" v="2689" actId="1076"/>
          <ac:spMkLst>
            <pc:docMk/>
            <pc:sldMk cId="4127537827" sldId="333"/>
            <ac:spMk id="122" creationId="{8A87471B-E987-03B6-C9AD-4A34F62281A6}"/>
          </ac:spMkLst>
        </pc:spChg>
        <pc:spChg chg="mod">
          <ac:chgData name="Mashava, Ntshuxeko, (Ms) (s225393816)" userId="b4ce6d80-3d1d-4b5e-80c3-f852773147f3" providerId="ADAL" clId="{95C8236A-E2DC-43DE-9BA4-C54D95E015F2}" dt="2024-05-25T14:37:04.173" v="2695" actId="1076"/>
          <ac:spMkLst>
            <pc:docMk/>
            <pc:sldMk cId="4127537827" sldId="333"/>
            <ac:spMk id="123" creationId="{7B259EDC-D9D9-0DBC-701D-9B0033714A99}"/>
          </ac:spMkLst>
        </pc:spChg>
        <pc:spChg chg="mod">
          <ac:chgData name="Mashava, Ntshuxeko, (Ms) (s225393816)" userId="b4ce6d80-3d1d-4b5e-80c3-f852773147f3" providerId="ADAL" clId="{95C8236A-E2DC-43DE-9BA4-C54D95E015F2}" dt="2024-05-25T11:39:06.810" v="1120" actId="1076"/>
          <ac:spMkLst>
            <pc:docMk/>
            <pc:sldMk cId="4127537827" sldId="333"/>
            <ac:spMk id="124" creationId="{E8983CE8-89D6-7F4C-25F3-ED4EBA5AF66D}"/>
          </ac:spMkLst>
        </pc:spChg>
        <pc:spChg chg="mod">
          <ac:chgData name="Mashava, Ntshuxeko, (Ms) (s225393816)" userId="b4ce6d80-3d1d-4b5e-80c3-f852773147f3" providerId="ADAL" clId="{95C8236A-E2DC-43DE-9BA4-C54D95E015F2}" dt="2024-05-25T14:33:54.323" v="2638" actId="207"/>
          <ac:spMkLst>
            <pc:docMk/>
            <pc:sldMk cId="4127537827" sldId="333"/>
            <ac:spMk id="125" creationId="{5C0088D1-791F-0B5D-D3C1-B02DF5631D57}"/>
          </ac:spMkLst>
        </pc:spChg>
        <pc:spChg chg="mod">
          <ac:chgData name="Mashava, Ntshuxeko, (Ms) (s225393816)" userId="b4ce6d80-3d1d-4b5e-80c3-f852773147f3" providerId="ADAL" clId="{95C8236A-E2DC-43DE-9BA4-C54D95E015F2}" dt="2024-05-25T14:34:01.842" v="2639" actId="207"/>
          <ac:spMkLst>
            <pc:docMk/>
            <pc:sldMk cId="4127537827" sldId="333"/>
            <ac:spMk id="126" creationId="{5C50E438-4AEA-4CF7-A425-A1CD9FCF0AA5}"/>
          </ac:spMkLst>
        </pc:spChg>
        <pc:spChg chg="mod">
          <ac:chgData name="Mashava, Ntshuxeko, (Ms) (s225393816)" userId="b4ce6d80-3d1d-4b5e-80c3-f852773147f3" providerId="ADAL" clId="{95C8236A-E2DC-43DE-9BA4-C54D95E015F2}" dt="2024-05-25T14:34:05.439" v="2640" actId="207"/>
          <ac:spMkLst>
            <pc:docMk/>
            <pc:sldMk cId="4127537827" sldId="333"/>
            <ac:spMk id="127" creationId="{70C4769E-94BD-AA79-5C05-ABE7480E78D2}"/>
          </ac:spMkLst>
        </pc:spChg>
        <pc:spChg chg="mod">
          <ac:chgData name="Mashava, Ntshuxeko, (Ms) (s225393816)" userId="b4ce6d80-3d1d-4b5e-80c3-f852773147f3" providerId="ADAL" clId="{95C8236A-E2DC-43DE-9BA4-C54D95E015F2}" dt="2024-05-25T14:34:08.368" v="2641" actId="207"/>
          <ac:spMkLst>
            <pc:docMk/>
            <pc:sldMk cId="4127537827" sldId="333"/>
            <ac:spMk id="128" creationId="{471670F1-97D4-097B-77DA-1D57415CFDA2}"/>
          </ac:spMkLst>
        </pc:spChg>
        <pc:spChg chg="mod">
          <ac:chgData name="Mashava, Ntshuxeko, (Ms) (s225393816)" userId="b4ce6d80-3d1d-4b5e-80c3-f852773147f3" providerId="ADAL" clId="{95C8236A-E2DC-43DE-9BA4-C54D95E015F2}" dt="2024-05-25T14:34:16.395" v="2644" actId="207"/>
          <ac:spMkLst>
            <pc:docMk/>
            <pc:sldMk cId="4127537827" sldId="333"/>
            <ac:spMk id="129" creationId="{FB996758-2FA3-7800-A406-D971DC2746F5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30" creationId="{D7BD1C83-B83E-2FF5-3E85-B3D5B56BC7C3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31" creationId="{B7387BEC-A779-94EC-FD2D-BC4CA5A3AE05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32" creationId="{7537DEAC-3EEA-C845-1B44-1B634579B7D0}"/>
          </ac:spMkLst>
        </pc:spChg>
        <pc:spChg chg="del mod">
          <ac:chgData name="Mashava, Ntshuxeko, (Ms) (s225393816)" userId="b4ce6d80-3d1d-4b5e-80c3-f852773147f3" providerId="ADAL" clId="{95C8236A-E2DC-43DE-9BA4-C54D95E015F2}" dt="2024-05-25T11:34:56.639" v="1087" actId="478"/>
          <ac:spMkLst>
            <pc:docMk/>
            <pc:sldMk cId="4127537827" sldId="333"/>
            <ac:spMk id="133" creationId="{49D637FC-B71A-60FA-D8C6-4F9385A7A85E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34" creationId="{1307629D-E0AC-19A8-C26B-F98AA30221D4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35" creationId="{E0D634BF-F90E-6738-FA01-EAE9A557CB47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36" creationId="{E6733B80-3DFA-2CA3-2F7A-8AE18800F511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37" creationId="{2E971A46-A064-1A37-FA7A-B751271306E4}"/>
          </ac:spMkLst>
        </pc:spChg>
        <pc:spChg chg="add mod">
          <ac:chgData name="Mashava, Ntshuxeko, (Ms) (s225393816)" userId="b4ce6d80-3d1d-4b5e-80c3-f852773147f3" providerId="ADAL" clId="{95C8236A-E2DC-43DE-9BA4-C54D95E015F2}" dt="2024-05-25T11:35:50.556" v="1090" actId="571"/>
          <ac:spMkLst>
            <pc:docMk/>
            <pc:sldMk cId="4127537827" sldId="333"/>
            <ac:spMk id="138" creationId="{23792444-69BE-8D31-D2C7-0E796EC4935F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39" creationId="{D4301FA9-77E5-8BA8-75C0-6F45554543A2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0" creationId="{D53EC02D-2677-C935-4C2F-C75725D47E0D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1" creationId="{DBD80B36-83C7-7ACD-F2A7-07C39454050D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2" creationId="{92A918CD-C282-61A5-B1C6-EFB675B8C6F5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3" creationId="{596377A3-34D0-F294-7B57-B274017B63B9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4" creationId="{C5D924F8-B198-3F0D-005A-0087EED0CB47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0.242" v="1099" actId="571"/>
          <ac:spMkLst>
            <pc:docMk/>
            <pc:sldMk cId="4127537827" sldId="333"/>
            <ac:spMk id="145" creationId="{6A65469B-CAFD-55E8-7AC4-B3482427E31A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46" creationId="{A4087690-9AFE-F8AB-3557-4F03A1853135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47" creationId="{7958C2CD-8E97-AE90-538A-D4F9FFD39D25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48" creationId="{58B160E0-A38F-A8AE-8F11-21DE259A12A5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49" creationId="{FD177119-C525-70EF-DDC5-10FAB64CCD62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0" creationId="{63A6ACB5-A748-204E-42C3-DD60B3D7C1A3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1" creationId="{3EBCC8D4-3B5C-EBC0-ED52-7FBE387A621C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2" creationId="{84E73D5F-4C2C-4770-FF88-EAF02C80158D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3" creationId="{D2E3475A-5177-B5C2-2FBA-B8726FC24A39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4" creationId="{1C03A52F-7C07-D6F6-6958-EEFF8EC5232E}"/>
          </ac:spMkLst>
        </pc:spChg>
        <pc:spChg chg="add mod">
          <ac:chgData name="Mashava, Ntshuxeko, (Ms) (s225393816)" userId="b4ce6d80-3d1d-4b5e-80c3-f852773147f3" providerId="ADAL" clId="{95C8236A-E2DC-43DE-9BA4-C54D95E015F2}" dt="2024-05-25T11:36:55.347" v="1101" actId="571"/>
          <ac:spMkLst>
            <pc:docMk/>
            <pc:sldMk cId="4127537827" sldId="333"/>
            <ac:spMk id="155" creationId="{42B224D7-0F49-A045-C9DD-408E25BC5ED2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56" creationId="{1BE7575F-394D-E07C-58C0-8234215C69CD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57" creationId="{0C592CC5-0D44-26D8-4689-24C58D6A0A8F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58" creationId="{A48E20BB-352A-59F7-E38F-4406283C3563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59" creationId="{17CC04D6-50FC-EBB5-35EA-0E8C390D1A0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0" creationId="{1A62A529-6469-0728-A707-D551348471E7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1" creationId="{A3A62B0D-694B-D64C-1FE9-ACD56C063205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2" creationId="{E222B2A8-BEAE-8E18-B6B8-35C564E89A56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3" creationId="{AD9BF74C-F825-142B-3D1A-61E0CD17AF92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4" creationId="{5F98E135-2C85-9BAA-49B4-E893A4792871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5" creationId="{48C32BD2-1777-9C73-8D5F-C67FE40AD46E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6" creationId="{AE6449A5-0FD1-52F9-7844-45F3D776024D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7" creationId="{CF747EDB-B41F-18B9-AC51-104D0913F57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0.234" v="1103" actId="571"/>
          <ac:spMkLst>
            <pc:docMk/>
            <pc:sldMk cId="4127537827" sldId="333"/>
            <ac:spMk id="168" creationId="{0CA38D0A-BF54-E1E2-4794-CD7887FA48B2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69" creationId="{7545E2C4-AE78-9DAD-E9EA-4F760D18098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0" creationId="{D1212CE2-214F-3D28-6859-EF2C2434B96D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1" creationId="{478BB30B-322B-5F26-58D5-F0161F2E8739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2" creationId="{62D9C0E3-57FF-D86A-9532-89EAC5662DBF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3" creationId="{6736DC08-38A2-C021-59F8-E2EA3044C773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4" creationId="{A301A846-216A-147C-C7F2-BE0A44005009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5" creationId="{782783CE-8543-5BDF-9FD1-92B18BACB018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6" creationId="{1C926746-FBCF-0C6F-6A77-C5F7297FF21F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7" creationId="{14837505-D581-898D-195C-AA17CCC15662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8" creationId="{044DE637-D00F-E70B-B9C4-41750AF9D3C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79" creationId="{812A5319-7EFD-C80D-5F60-AFC6B8DDD258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80" creationId="{654ECBB6-2CE8-75E6-EAFE-81C75535FF0D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81" creationId="{12C00887-24E8-9E13-9F9B-F8DD381F37AE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82" creationId="{6AF86532-3516-B495-1E2B-506E2E4238F9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83" creationId="{CD41441D-D8C4-C919-1299-AD2F23A54856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04.823" v="1105" actId="571"/>
          <ac:spMkLst>
            <pc:docMk/>
            <pc:sldMk cId="4127537827" sldId="333"/>
            <ac:spMk id="184" creationId="{CE0BCF1B-2C65-0344-E163-EB9C53AA23E6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85" creationId="{8B96EFE6-A09C-478C-3AF9-98840BBCB0E3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86" creationId="{2D6400E1-253F-74BA-B0AD-062ECE949A0C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87" creationId="{F2D3314B-6216-1A6D-B004-384328F0C958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88" creationId="{47D11F02-814C-9952-62F3-BA1162FACCF4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89" creationId="{4779169B-DD79-FD02-6495-2D6D51556D98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0" creationId="{83D6A24E-64ED-223C-8229-77DA731A312A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1" creationId="{CCB228EF-883C-17D7-88D2-460C9EE98BE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2" creationId="{41953634-9537-B54C-FEEF-5FE1A8A02BA4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3" creationId="{38ACF72A-0D1E-BAAC-54AA-35340110E3E1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4" creationId="{E4476D6A-6B0A-8068-1EE0-A9236FE3D95E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5" creationId="{9941D0B9-7131-E9ED-DF53-AAC1F05477A5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6" creationId="{5D93A93B-8B97-B9BB-CDCE-1BBB57AC9F94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7" creationId="{C7169C78-7D04-2D4D-84F6-65BE244C83CD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8" creationId="{9F3E145F-B67A-B5E0-F548-DA0585FF0FDB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199" creationId="{E1B62B72-F5AA-8DF7-2518-192208468EEA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0" creationId="{BF700B58-F794-C9F2-55AA-94D43C9538C3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1" creationId="{927C9318-6578-FE50-464F-A0BB64AC85E5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2" creationId="{276B5A46-E089-0FF6-DB59-36550B738AFC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3" creationId="{B505CE5C-2BC6-BB8E-8D77-226D6634D4F4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4" creationId="{0DD2CB81-72C9-33B1-7AC1-C1BFD4355099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5" creationId="{E47C1D64-AB67-B76E-6EDF-FA70C5630912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6" creationId="{BA5D3F66-F0EB-B6E1-4228-CB87489A59EE}"/>
          </ac:spMkLst>
        </pc:spChg>
        <pc:spChg chg="add mod">
          <ac:chgData name="Mashava, Ntshuxeko, (Ms) (s225393816)" userId="b4ce6d80-3d1d-4b5e-80c3-f852773147f3" providerId="ADAL" clId="{95C8236A-E2DC-43DE-9BA4-C54D95E015F2}" dt="2024-05-25T11:37:28.142" v="1107" actId="571"/>
          <ac:spMkLst>
            <pc:docMk/>
            <pc:sldMk cId="4127537827" sldId="333"/>
            <ac:spMk id="207" creationId="{D5BBF159-BFB2-6A10-AE65-7F5674AA8E75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05.022" v="1114" actId="571"/>
          <ac:spMkLst>
            <pc:docMk/>
            <pc:sldMk cId="4127537827" sldId="333"/>
            <ac:spMk id="208" creationId="{FEBD1FF1-EE54-BE82-2C82-1384592D2ADE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05.022" v="1114" actId="571"/>
          <ac:spMkLst>
            <pc:docMk/>
            <pc:sldMk cId="4127537827" sldId="333"/>
            <ac:spMk id="209" creationId="{8A02CAF1-DE52-F181-499A-DDBC4D22D8E6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05.022" v="1114" actId="571"/>
          <ac:spMkLst>
            <pc:docMk/>
            <pc:sldMk cId="4127537827" sldId="333"/>
            <ac:spMk id="210" creationId="{B20006CB-CF7D-E6EF-4096-3C6C1BDD44B9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05.022" v="1114" actId="571"/>
          <ac:spMkLst>
            <pc:docMk/>
            <pc:sldMk cId="4127537827" sldId="333"/>
            <ac:spMk id="211" creationId="{14B2724B-DBC7-6215-84BF-B7A939BA14BC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05.022" v="1114" actId="571"/>
          <ac:spMkLst>
            <pc:docMk/>
            <pc:sldMk cId="4127537827" sldId="333"/>
            <ac:spMk id="212" creationId="{6A976408-9C10-11A1-D905-9115143034C1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3" creationId="{CEC4B35C-CF89-2A14-F8E2-2FBD6B3D70F3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4" creationId="{7A4E39C9-BB51-19FC-E64C-DBE641F02D13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5" creationId="{3477136B-45E2-4DBF-6850-A8511D14E09B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6" creationId="{F85D15F1-605C-728B-0CAD-C97A0FE9D21B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7" creationId="{F1022A4B-D4EF-791C-96E2-12FF31C31E2D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8" creationId="{54ACAF7B-08CC-350E-635E-F1F0DA7A02E6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19" creationId="{D438F6D7-8499-06F3-C864-F0A4FE04FA97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0" creationId="{96B6C42D-D17D-849C-F9A1-132FE9976525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1" creationId="{646060BE-7DC8-DCAC-5558-7923C23AB17F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2" creationId="{27D5A3A0-71BE-A067-774C-9DD44C5C88CF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3" creationId="{441AFB74-03C1-24AC-2465-BEFC6B4A0332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4" creationId="{293BADCE-6F17-4AD9-2C11-DA03DD96625D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5" creationId="{74833E4D-185C-9440-BA7C-40C7CA702A3A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6" creationId="{2980A5A2-577E-E5E4-DEC9-79157766E5E3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7" creationId="{CE351CCF-F0CC-D0B6-FCD2-E0DFF903CA45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8" creationId="{59C05A14-4813-5164-DB20-309C7BF0E2B8}"/>
          </ac:spMkLst>
        </pc:spChg>
        <pc:spChg chg="add mod">
          <ac:chgData name="Mashava, Ntshuxeko, (Ms) (s225393816)" userId="b4ce6d80-3d1d-4b5e-80c3-f852773147f3" providerId="ADAL" clId="{95C8236A-E2DC-43DE-9BA4-C54D95E015F2}" dt="2024-05-25T11:38:48.987" v="1119" actId="571"/>
          <ac:spMkLst>
            <pc:docMk/>
            <pc:sldMk cId="4127537827" sldId="333"/>
            <ac:spMk id="229" creationId="{E8F4A2E9-0EC0-96CC-114E-C2A32A225380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0" creationId="{1F86E740-5CCB-3237-2D49-5BA56C1311C1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1" creationId="{2C38312B-E0E9-08A1-2ADE-F0434C63A2F7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2" creationId="{D1C10B11-06E5-BB9A-7144-A34C298DD22E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3" creationId="{FA83A1A5-8A17-3C23-16F2-FE6686E52BB1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5" creationId="{FE2B2E26-B237-7E1F-02D4-6C97012279B3}"/>
          </ac:spMkLst>
        </pc:spChg>
        <pc:spChg chg="add mod">
          <ac:chgData name="Mashava, Ntshuxeko, (Ms) (s225393816)" userId="b4ce6d80-3d1d-4b5e-80c3-f852773147f3" providerId="ADAL" clId="{95C8236A-E2DC-43DE-9BA4-C54D95E015F2}" dt="2024-05-25T11:40:27.488" v="1128"/>
          <ac:spMkLst>
            <pc:docMk/>
            <pc:sldMk cId="4127537827" sldId="333"/>
            <ac:spMk id="236" creationId="{F0EC28B8-1561-8F71-E861-6DA9E7674A48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38" creationId="{868DFFE5-E7F5-925E-A6BF-42BEBE1B3181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39" creationId="{AA46E5F7-2948-C8BE-A956-539906166C5E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42" creationId="{D9817174-F11E-193F-937F-86EB9AEBB1E7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43" creationId="{77EB3923-4E7E-518C-8009-DE141D3BAB04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44" creationId="{27B9609A-3EF5-711F-9F56-378AFD43162B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47" creationId="{B100287A-5D9D-AB67-4B4F-34ACCBB93529}"/>
          </ac:spMkLst>
        </pc:spChg>
        <pc:spChg chg="add mod">
          <ac:chgData name="Mashava, Ntshuxeko, (Ms) (s225393816)" userId="b4ce6d80-3d1d-4b5e-80c3-f852773147f3" providerId="ADAL" clId="{95C8236A-E2DC-43DE-9BA4-C54D95E015F2}" dt="2024-05-25T11:41:21" v="1133" actId="1076"/>
          <ac:spMkLst>
            <pc:docMk/>
            <pc:sldMk cId="4127537827" sldId="333"/>
            <ac:spMk id="248" creationId="{34FA8712-379A-18E4-0B54-1237FCB812AC}"/>
          </ac:spMkLst>
        </pc:spChg>
        <pc:spChg chg="add mod">
          <ac:chgData name="Mashava, Ntshuxeko, (Ms) (s225393816)" userId="b4ce6d80-3d1d-4b5e-80c3-f852773147f3" providerId="ADAL" clId="{95C8236A-E2DC-43DE-9BA4-C54D95E015F2}" dt="2024-05-25T11:42:27.451" v="1136"/>
          <ac:spMkLst>
            <pc:docMk/>
            <pc:sldMk cId="4127537827" sldId="333"/>
            <ac:spMk id="249" creationId="{03103D6A-5D1A-7AF1-4AC9-77A59A94E9DA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45:01.243" v="1162" actId="21"/>
          <ac:spMkLst>
            <pc:docMk/>
            <pc:sldMk cId="4127537827" sldId="333"/>
            <ac:spMk id="250" creationId="{13E17B9D-450C-7F5B-C6B4-05D0B7C8B167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44:19.794" v="1151" actId="21"/>
          <ac:spMkLst>
            <pc:docMk/>
            <pc:sldMk cId="4127537827" sldId="333"/>
            <ac:spMk id="251" creationId="{EDF15708-D93E-1C1B-DFD7-7C6668910F47}"/>
          </ac:spMkLst>
        </pc:spChg>
        <pc:spChg chg="add mod">
          <ac:chgData name="Mashava, Ntshuxeko, (Ms) (s225393816)" userId="b4ce6d80-3d1d-4b5e-80c3-f852773147f3" providerId="ADAL" clId="{95C8236A-E2DC-43DE-9BA4-C54D95E015F2}" dt="2024-05-25T11:42:27.451" v="1136"/>
          <ac:spMkLst>
            <pc:docMk/>
            <pc:sldMk cId="4127537827" sldId="333"/>
            <ac:spMk id="252" creationId="{BCC48529-953B-CC7E-4B71-C55224B7BAEA}"/>
          </ac:spMkLst>
        </pc:spChg>
        <pc:spChg chg="add mod">
          <ac:chgData name="Mashava, Ntshuxeko, (Ms) (s225393816)" userId="b4ce6d80-3d1d-4b5e-80c3-f852773147f3" providerId="ADAL" clId="{95C8236A-E2DC-43DE-9BA4-C54D95E015F2}" dt="2024-05-25T11:42:27.451" v="1136"/>
          <ac:spMkLst>
            <pc:docMk/>
            <pc:sldMk cId="4127537827" sldId="333"/>
            <ac:spMk id="253" creationId="{54258861-8215-9861-D596-1D116F88C873}"/>
          </ac:spMkLst>
        </pc:spChg>
        <pc:spChg chg="add mod">
          <ac:chgData name="Mashava, Ntshuxeko, (Ms) (s225393816)" userId="b4ce6d80-3d1d-4b5e-80c3-f852773147f3" providerId="ADAL" clId="{95C8236A-E2DC-43DE-9BA4-C54D95E015F2}" dt="2024-05-25T11:45:36.568" v="1170" actId="13822"/>
          <ac:spMkLst>
            <pc:docMk/>
            <pc:sldMk cId="4127537827" sldId="333"/>
            <ac:spMk id="256" creationId="{4F60AA93-9203-2B66-DFB6-BF31F4064BD8}"/>
          </ac:spMkLst>
        </pc:spChg>
        <pc:spChg chg="add mod">
          <ac:chgData name="Mashava, Ntshuxeko, (Ms) (s225393816)" userId="b4ce6d80-3d1d-4b5e-80c3-f852773147f3" providerId="ADAL" clId="{95C8236A-E2DC-43DE-9BA4-C54D95E015F2}" dt="2024-05-25T11:44:28.153" v="1153" actId="1076"/>
          <ac:spMkLst>
            <pc:docMk/>
            <pc:sldMk cId="4127537827" sldId="333"/>
            <ac:spMk id="257" creationId="{EDF15708-D93E-1C1B-DFD7-7C6668910F47}"/>
          </ac:spMkLst>
        </pc:spChg>
        <pc:spChg chg="add mod">
          <ac:chgData name="Mashava, Ntshuxeko, (Ms) (s225393816)" userId="b4ce6d80-3d1d-4b5e-80c3-f852773147f3" providerId="ADAL" clId="{95C8236A-E2DC-43DE-9BA4-C54D95E015F2}" dt="2024-05-25T11:45:10.901" v="1164" actId="1076"/>
          <ac:spMkLst>
            <pc:docMk/>
            <pc:sldMk cId="4127537827" sldId="333"/>
            <ac:spMk id="259" creationId="{13E17B9D-450C-7F5B-C6B4-05D0B7C8B167}"/>
          </ac:spMkLst>
        </pc:spChg>
        <pc:spChg chg="add mod">
          <ac:chgData name="Mashava, Ntshuxeko, (Ms) (s225393816)" userId="b4ce6d80-3d1d-4b5e-80c3-f852773147f3" providerId="ADAL" clId="{95C8236A-E2DC-43DE-9BA4-C54D95E015F2}" dt="2024-05-25T11:47:00.656" v="1174" actId="1076"/>
          <ac:spMkLst>
            <pc:docMk/>
            <pc:sldMk cId="4127537827" sldId="333"/>
            <ac:spMk id="261" creationId="{ACC947CC-B5F3-848A-E867-B9797F3F5E94}"/>
          </ac:spMkLst>
        </pc:spChg>
        <pc:spChg chg="add mod">
          <ac:chgData name="Mashava, Ntshuxeko, (Ms) (s225393816)" userId="b4ce6d80-3d1d-4b5e-80c3-f852773147f3" providerId="ADAL" clId="{95C8236A-E2DC-43DE-9BA4-C54D95E015F2}" dt="2024-05-25T11:47:47.638" v="1183" actId="1076"/>
          <ac:spMkLst>
            <pc:docMk/>
            <pc:sldMk cId="4127537827" sldId="333"/>
            <ac:spMk id="263" creationId="{26566BAF-1789-0C6B-80A3-7D26DFA837DA}"/>
          </ac:spMkLst>
        </pc:spChg>
        <pc:spChg chg="add mod">
          <ac:chgData name="Mashava, Ntshuxeko, (Ms) (s225393816)" userId="b4ce6d80-3d1d-4b5e-80c3-f852773147f3" providerId="ADAL" clId="{95C8236A-E2DC-43DE-9BA4-C54D95E015F2}" dt="2024-05-25T14:37:55.563" v="2702" actId="14100"/>
          <ac:spMkLst>
            <pc:docMk/>
            <pc:sldMk cId="4127537827" sldId="333"/>
            <ac:spMk id="266" creationId="{892FC579-A78E-A43D-EBE4-078155C49C6B}"/>
          </ac:spMkLst>
        </pc:spChg>
        <pc:picChg chg="add mod">
          <ac:chgData name="Mashava, Ntshuxeko, (Ms) (s225393816)" userId="b4ce6d80-3d1d-4b5e-80c3-f852773147f3" providerId="ADAL" clId="{95C8236A-E2DC-43DE-9BA4-C54D95E015F2}" dt="2024-05-26T20:02:54.622" v="9764"/>
          <ac:picMkLst>
            <pc:docMk/>
            <pc:sldMk cId="4127537827" sldId="333"/>
            <ac:picMk id="4" creationId="{63F52890-4D72-C959-931F-3B8585902D5F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1:45:16.477" v="1166" actId="21"/>
          <ac:picMkLst>
            <pc:docMk/>
            <pc:sldMk cId="4127537827" sldId="333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54.622" v="9764"/>
          <ac:picMkLst>
            <pc:docMk/>
            <pc:sldMk cId="4127537827" sldId="333"/>
            <ac:picMk id="14" creationId="{153AF4EB-23F9-B37B-C088-BAE0207E11B7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80" creationId="{D23A81AE-CADB-D89F-59FA-7F6A655A6154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83" creationId="{B41DBC2B-98F0-B0B2-FD5D-6D57B5CA458E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85" creationId="{C2A3602A-A9BA-F92F-D22E-FF3EC5FA9A84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87" creationId="{670AB008-1B24-EAE3-C1FE-D19ADCF6087B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89" creationId="{F9255FA3-2753-B8BA-AFC9-B9409059DCD2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91" creationId="{9A6FDC26-DDDB-4F56-57F9-DE45EB57B7F5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93" creationId="{4A21844C-81DD-92C9-1E52-CB48A145A2D3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95" creationId="{6B1001FD-6BC6-AFCF-C21A-7171775A690D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99" creationId="{B6522A49-EB69-8261-7787-E4DABC7FCCF2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106" creationId="{9F372A1B-29E9-0FC3-BC78-043FAED41EF5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34:56.639" v="1087" actId="478"/>
          <ac:picMkLst>
            <pc:docMk/>
            <pc:sldMk cId="4127537827" sldId="333"/>
            <ac:picMk id="107" creationId="{33732E0A-57D8-AE06-908D-DDE64B1D849A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0:27.488" v="1128"/>
          <ac:picMkLst>
            <pc:docMk/>
            <pc:sldMk cId="4127537827" sldId="333"/>
            <ac:picMk id="234" creationId="{67A66F95-863D-E699-CE23-4F319AF7E23E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0:27.488" v="1128"/>
          <ac:picMkLst>
            <pc:docMk/>
            <pc:sldMk cId="4127537827" sldId="333"/>
            <ac:picMk id="237" creationId="{2EA7C4CB-9293-E96C-2FBE-63EF833B84B5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1:21" v="1133" actId="1076"/>
          <ac:picMkLst>
            <pc:docMk/>
            <pc:sldMk cId="4127537827" sldId="333"/>
            <ac:picMk id="240" creationId="{17C147E6-469A-655E-EB2B-2BA8E0051D8E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1:21" v="1133" actId="1076"/>
          <ac:picMkLst>
            <pc:docMk/>
            <pc:sldMk cId="4127537827" sldId="333"/>
            <ac:picMk id="241" creationId="{02D77B1A-C9F6-DA83-CA8D-F95E79D0768D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1:21" v="1133" actId="1076"/>
          <ac:picMkLst>
            <pc:docMk/>
            <pc:sldMk cId="4127537827" sldId="333"/>
            <ac:picMk id="245" creationId="{4577D88A-45D5-1DDF-4671-F1A99DD03949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1:21" v="1133" actId="1076"/>
          <ac:picMkLst>
            <pc:docMk/>
            <pc:sldMk cId="4127537827" sldId="333"/>
            <ac:picMk id="246" creationId="{E5C1EF3B-B2C4-0C47-8104-E00957763519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1:45:21.868" v="1167" actId="21"/>
          <ac:picMkLst>
            <pc:docMk/>
            <pc:sldMk cId="4127537827" sldId="333"/>
            <ac:picMk id="254" creationId="{C3B52E9F-A6C4-5C94-09F0-38DD63027FE6}"/>
          </ac:picMkLst>
        </pc:picChg>
        <pc:picChg chg="add del mod">
          <ac:chgData name="Mashava, Ntshuxeko, (Ms) (s225393816)" userId="b4ce6d80-3d1d-4b5e-80c3-f852773147f3" providerId="ADAL" clId="{95C8236A-E2DC-43DE-9BA4-C54D95E015F2}" dt="2024-05-25T11:44:34.801" v="1155" actId="21"/>
          <ac:picMkLst>
            <pc:docMk/>
            <pc:sldMk cId="4127537827" sldId="333"/>
            <ac:picMk id="255" creationId="{DE770325-37FD-FF90-1121-D13CA90F7827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4:43.588" v="1157" actId="1076"/>
          <ac:picMkLst>
            <pc:docMk/>
            <pc:sldMk cId="4127537827" sldId="333"/>
            <ac:picMk id="258" creationId="{DE770325-37FD-FF90-1121-D13CA90F7827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5:28.272" v="1169" actId="1076"/>
          <ac:picMkLst>
            <pc:docMk/>
            <pc:sldMk cId="4127537827" sldId="333"/>
            <ac:picMk id="260" creationId="{C3B52E9F-A6C4-5C94-09F0-38DD63027FE6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7:16.495" v="1176" actId="1076"/>
          <ac:picMkLst>
            <pc:docMk/>
            <pc:sldMk cId="4127537827" sldId="333"/>
            <ac:picMk id="262" creationId="{8285FDB6-7D31-C70D-9095-58ACA62A5862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48:42.088" v="1190" actId="208"/>
          <ac:picMkLst>
            <pc:docMk/>
            <pc:sldMk cId="4127537827" sldId="333"/>
            <ac:picMk id="265" creationId="{F3FA6308-8618-855E-52CC-305DBE8A6034}"/>
          </ac:picMkLst>
        </pc:picChg>
      </pc:sldChg>
      <pc:sldChg chg="add del">
        <pc:chgData name="Mashava, Ntshuxeko, (Ms) (s225393816)" userId="b4ce6d80-3d1d-4b5e-80c3-f852773147f3" providerId="ADAL" clId="{95C8236A-E2DC-43DE-9BA4-C54D95E015F2}" dt="2024-05-25T15:48:42.679" v="3615" actId="2696"/>
        <pc:sldMkLst>
          <pc:docMk/>
          <pc:sldMk cId="2007379918" sldId="334"/>
        </pc:sldMkLst>
      </pc:sldChg>
      <pc:sldChg chg="addSp delSp modSp add mod">
        <pc:chgData name="Mashava, Ntshuxeko, (Ms) (s225393816)" userId="b4ce6d80-3d1d-4b5e-80c3-f852773147f3" providerId="ADAL" clId="{95C8236A-E2DC-43DE-9BA4-C54D95E015F2}" dt="2024-05-26T20:02:46.220" v="9763"/>
        <pc:sldMkLst>
          <pc:docMk/>
          <pc:sldMk cId="1803419013" sldId="335"/>
        </pc:sldMkLst>
        <pc:spChg chg="add mod">
          <ac:chgData name="Mashava, Ntshuxeko, (Ms) (s225393816)" userId="b4ce6d80-3d1d-4b5e-80c3-f852773147f3" providerId="ADAL" clId="{95C8236A-E2DC-43DE-9BA4-C54D95E015F2}" dt="2024-05-25T11:51:38.464" v="1216" actId="14100"/>
          <ac:spMkLst>
            <pc:docMk/>
            <pc:sldMk cId="1803419013" sldId="335"/>
            <ac:spMk id="4" creationId="{12667A9F-1431-A029-1D8D-26D2311796EE}"/>
          </ac:spMkLst>
        </pc:spChg>
        <pc:spChg chg="mod">
          <ac:chgData name="Mashava, Ntshuxeko, (Ms) (s225393816)" userId="b4ce6d80-3d1d-4b5e-80c3-f852773147f3" providerId="ADAL" clId="{95C8236A-E2DC-43DE-9BA4-C54D95E015F2}" dt="2024-05-25T11:56:21.285" v="1249" actId="1076"/>
          <ac:spMkLst>
            <pc:docMk/>
            <pc:sldMk cId="1803419013" sldId="335"/>
            <ac:spMk id="9" creationId="{BD8674CE-3BA3-DC0D-DB1D-667D02C5E0A8}"/>
          </ac:spMkLst>
        </pc:spChg>
        <pc:spChg chg="add mod">
          <ac:chgData name="Mashava, Ntshuxeko, (Ms) (s225393816)" userId="b4ce6d80-3d1d-4b5e-80c3-f852773147f3" providerId="ADAL" clId="{95C8236A-E2DC-43DE-9BA4-C54D95E015F2}" dt="2024-05-25T11:52:45.810" v="1230" actId="1076"/>
          <ac:spMkLst>
            <pc:docMk/>
            <pc:sldMk cId="1803419013" sldId="335"/>
            <ac:spMk id="14" creationId="{BCC48529-953B-CC7E-4B71-C55224B7BAEA}"/>
          </ac:spMkLst>
        </pc:spChg>
        <pc:spChg chg="add mod">
          <ac:chgData name="Mashava, Ntshuxeko, (Ms) (s225393816)" userId="b4ce6d80-3d1d-4b5e-80c3-f852773147f3" providerId="ADAL" clId="{95C8236A-E2DC-43DE-9BA4-C54D95E015F2}" dt="2024-05-25T11:51:28.533" v="1214" actId="1076"/>
          <ac:spMkLst>
            <pc:docMk/>
            <pc:sldMk cId="1803419013" sldId="335"/>
            <ac:spMk id="16" creationId="{EDF15708-D93E-1C1B-DFD7-7C6668910F47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20" creationId="{9EF0EEB6-07FA-7214-B70C-ED0BF54FB05F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2" creationId="{E3D3C898-0997-FE03-2D8D-2A941E4113E5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3" creationId="{7102D27C-F57B-57E0-2B3B-BBDDCAB16FE2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24" creationId="{50658764-0556-E8ED-FA09-C650F0781C30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5" creationId="{8490B6A7-595D-7E97-C133-F97A02BFBC5F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6" creationId="{BEB8F9E2-3F65-7FEF-6F46-17E3C96BFA32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7" creationId="{FF8B2F5F-9DD2-1A88-8E03-2C45EB9EF80C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8" creationId="{1EAA7162-EA57-021F-C53B-F7C866641175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29" creationId="{71421435-73C7-503C-97BA-521694A6C0DD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30" creationId="{F3F9C472-851F-EC72-2813-CF9BEA054D2F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31" creationId="{67D89376-FC3D-51A7-1349-0E4C5B8D9B72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2" creationId="{73FACD89-3103-0C47-D389-1673F77CA02F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3" creationId="{7B06BCE7-68C9-B555-54DE-6199097A0082}"/>
          </ac:spMkLst>
        </pc:spChg>
        <pc:spChg chg="del">
          <ac:chgData name="Mashava, Ntshuxeko, (Ms) (s225393816)" userId="b4ce6d80-3d1d-4b5e-80c3-f852773147f3" providerId="ADAL" clId="{95C8236A-E2DC-43DE-9BA4-C54D95E015F2}" dt="2024-05-25T11:55:29.588" v="1244" actId="478"/>
          <ac:spMkLst>
            <pc:docMk/>
            <pc:sldMk cId="1803419013" sldId="335"/>
            <ac:spMk id="34" creationId="{498B204F-3D8F-AD3E-3C94-2D06F9011056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5" creationId="{2FE2F7D4-C1E5-9860-E1F9-1E100229F6F0}"/>
          </ac:spMkLst>
        </pc:spChg>
        <pc:spChg chg="del mod">
          <ac:chgData name="Mashava, Ntshuxeko, (Ms) (s225393816)" userId="b4ce6d80-3d1d-4b5e-80c3-f852773147f3" providerId="ADAL" clId="{95C8236A-E2DC-43DE-9BA4-C54D95E015F2}" dt="2024-05-25T11:55:29.588" v="1244" actId="478"/>
          <ac:spMkLst>
            <pc:docMk/>
            <pc:sldMk cId="1803419013" sldId="335"/>
            <ac:spMk id="36" creationId="{B8C7D14A-1FE2-176A-81A1-4CA4DDD80EC9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7" creationId="{D1083C50-A463-1EBC-9CBF-6922D3689805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8" creationId="{FB41F840-3E74-5ACF-4F31-FC82968F9B8C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39" creationId="{AB322829-484A-B5BE-4D41-E803C76B8C41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40" creationId="{93EF3DEE-D7C7-67C1-EF64-8431AC4793C9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42" creationId="{8D4132C2-1B2A-C781-3552-F2BD6C500D8B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43" creationId="{927AE09E-AA77-8A76-34AD-21D30154F3C4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44" creationId="{58073755-D27F-425A-C51B-E47EC196468B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32.060" v="1235"/>
          <ac:spMkLst>
            <pc:docMk/>
            <pc:sldMk cId="1803419013" sldId="335"/>
            <ac:spMk id="45" creationId="{FEECDF04-912E-57B4-D864-23ADBAE6EEAA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55:24.286" v="1243" actId="21"/>
          <ac:spMkLst>
            <pc:docMk/>
            <pc:sldMk cId="1803419013" sldId="335"/>
            <ac:spMk id="46" creationId="{508FBE4A-057C-CC12-6A4E-009A5F4B64FD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47" creationId="{AD2B1B27-A139-AF9A-5635-47E203B4ECC8}"/>
          </ac:spMkLst>
        </pc:spChg>
        <pc:spChg chg="add del mod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48" creationId="{71F33E66-E3B9-7DCD-99E0-267C51E0AFDB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49" creationId="{4441D62E-5EEE-9EB1-63B4-D7544F94277A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50" creationId="{88D49C48-AA77-768E-F5C9-6B6E98AEAF0C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51" creationId="{C4C99E85-94FD-7DF3-E551-A36A4FC5E4D8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52" creationId="{53CD2356-95FC-D604-150B-4BDF664ABF12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3" creationId="{5C0F0D40-E3E4-9BC8-7846-499D85C8E456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4" creationId="{5362C6DA-7206-C33F-FAC4-026DDF85FB7C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5" creationId="{1D01D280-712F-B821-8832-CDFC4B50A314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6" creationId="{EC772E65-353A-40D9-D0DD-EF32D1959AC5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7" creationId="{BFBB7D43-BF9D-55B1-50F5-1F8553C9465F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8" creationId="{EE0EF7DF-0C93-C2C1-B9BF-DB9306F24E95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59" creationId="{0BF7BDBA-FFC7-2092-D0C7-7D644849FC39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60" creationId="{9E5181F9-96F8-F1AE-1C01-F96413E1DEAA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1" creationId="{195B70AF-792D-654D-40D1-208F650B94EA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2" creationId="{D334D3F7-7C1F-B65B-93D9-ACE43A1C4E98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3" creationId="{4D6ED195-8DA6-42E8-0D1F-79AE56C397EB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4" creationId="{A02E44B1-117E-77C9-15C2-399E6771A016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5" creationId="{B26C4422-8A66-C3BB-266D-8E438759B416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6" creationId="{5D551C1E-49F9-2406-B778-965260D4FA3B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7" creationId="{2A2FA82E-549E-C803-5A6D-171D23016110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8" creationId="{87662D1D-3C34-B02A-513D-865250996357}"/>
          </ac:spMkLst>
        </pc:spChg>
        <pc:spChg chg="add mod">
          <ac:chgData name="Mashava, Ntshuxeko, (Ms) (s225393816)" userId="b4ce6d80-3d1d-4b5e-80c3-f852773147f3" providerId="ADAL" clId="{95C8236A-E2DC-43DE-9BA4-C54D95E015F2}" dt="2024-05-25T11:54:58.838" v="1240" actId="571"/>
          <ac:spMkLst>
            <pc:docMk/>
            <pc:sldMk cId="1803419013" sldId="335"/>
            <ac:spMk id="69" creationId="{A75D9EB3-BBF3-E6D8-ED1D-13DA869B40B7}"/>
          </ac:spMkLst>
        </pc:spChg>
        <pc:spChg chg="add mod">
          <ac:chgData name="Mashava, Ntshuxeko, (Ms) (s225393816)" userId="b4ce6d80-3d1d-4b5e-80c3-f852773147f3" providerId="ADAL" clId="{95C8236A-E2DC-43DE-9BA4-C54D95E015F2}" dt="2024-05-25T11:56:51.111" v="1250" actId="1076"/>
          <ac:spMkLst>
            <pc:docMk/>
            <pc:sldMk cId="1803419013" sldId="335"/>
            <ac:spMk id="70" creationId="{9C46C1F1-7F9F-5807-F8DA-1C2CAFD67943}"/>
          </ac:spMkLst>
        </pc:spChg>
        <pc:spChg chg="add mod">
          <ac:chgData name="Mashava, Ntshuxeko, (Ms) (s225393816)" userId="b4ce6d80-3d1d-4b5e-80c3-f852773147f3" providerId="ADAL" clId="{95C8236A-E2DC-43DE-9BA4-C54D95E015F2}" dt="2024-05-25T11:56:51.111" v="1250" actId="1076"/>
          <ac:spMkLst>
            <pc:docMk/>
            <pc:sldMk cId="1803419013" sldId="335"/>
            <ac:spMk id="71" creationId="{5BFF5D8B-AB52-B110-8529-4BFD16435CFF}"/>
          </ac:spMkLst>
        </pc:spChg>
        <pc:spChg chg="add mod">
          <ac:chgData name="Mashava, Ntshuxeko, (Ms) (s225393816)" userId="b4ce6d80-3d1d-4b5e-80c3-f852773147f3" providerId="ADAL" clId="{95C8236A-E2DC-43DE-9BA4-C54D95E015F2}" dt="2024-05-25T11:57:02.698" v="1251" actId="207"/>
          <ac:spMkLst>
            <pc:docMk/>
            <pc:sldMk cId="1803419013" sldId="335"/>
            <ac:spMk id="72" creationId="{574E44C9-B7B3-5F50-45CE-8BE36AE97FB3}"/>
          </ac:spMkLst>
        </pc:spChg>
        <pc:spChg chg="add mod">
          <ac:chgData name="Mashava, Ntshuxeko, (Ms) (s225393816)" userId="b4ce6d80-3d1d-4b5e-80c3-f852773147f3" providerId="ADAL" clId="{95C8236A-E2DC-43DE-9BA4-C54D95E015F2}" dt="2024-05-25T11:57:02.698" v="1251" actId="207"/>
          <ac:spMkLst>
            <pc:docMk/>
            <pc:sldMk cId="1803419013" sldId="335"/>
            <ac:spMk id="73" creationId="{952EC318-2485-0A08-5119-3ED629974D0A}"/>
          </ac:spMkLst>
        </pc:spChg>
        <pc:spChg chg="add mod">
          <ac:chgData name="Mashava, Ntshuxeko, (Ms) (s225393816)" userId="b4ce6d80-3d1d-4b5e-80c3-f852773147f3" providerId="ADAL" clId="{95C8236A-E2DC-43DE-9BA4-C54D95E015F2}" dt="2024-05-25T11:57:02.698" v="1251" actId="207"/>
          <ac:spMkLst>
            <pc:docMk/>
            <pc:sldMk cId="1803419013" sldId="335"/>
            <ac:spMk id="74" creationId="{5C8F0728-52E3-D099-5824-2B0C0D2CA4A0}"/>
          </ac:spMkLst>
        </pc:spChg>
        <pc:spChg chg="add mod">
          <ac:chgData name="Mashava, Ntshuxeko, (Ms) (s225393816)" userId="b4ce6d80-3d1d-4b5e-80c3-f852773147f3" providerId="ADAL" clId="{95C8236A-E2DC-43DE-9BA4-C54D95E015F2}" dt="2024-05-25T11:57:02.698" v="1251" actId="207"/>
          <ac:spMkLst>
            <pc:docMk/>
            <pc:sldMk cId="1803419013" sldId="335"/>
            <ac:spMk id="75" creationId="{EC367FBE-83BF-3B98-026F-8069EFCFDE26}"/>
          </ac:spMkLst>
        </pc:spChg>
        <pc:spChg chg="add mod">
          <ac:chgData name="Mashava, Ntshuxeko, (Ms) (s225393816)" userId="b4ce6d80-3d1d-4b5e-80c3-f852773147f3" providerId="ADAL" clId="{95C8236A-E2DC-43DE-9BA4-C54D95E015F2}" dt="2024-05-25T11:56:51.111" v="1250" actId="1076"/>
          <ac:spMkLst>
            <pc:docMk/>
            <pc:sldMk cId="1803419013" sldId="335"/>
            <ac:spMk id="76" creationId="{69905575-8267-55A1-88AC-636990B05032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12.677" v="2705" actId="20577"/>
          <ac:spMkLst>
            <pc:docMk/>
            <pc:sldMk cId="1803419013" sldId="335"/>
            <ac:spMk id="77" creationId="{7F5886A1-7F61-556B-15A7-58690069B10B}"/>
          </ac:spMkLst>
        </pc:spChg>
        <pc:spChg chg="add mod">
          <ac:chgData name="Mashava, Ntshuxeko, (Ms) (s225393816)" userId="b4ce6d80-3d1d-4b5e-80c3-f852773147f3" providerId="ADAL" clId="{95C8236A-E2DC-43DE-9BA4-C54D95E015F2}" dt="2024-05-25T11:56:51.111" v="1250" actId="1076"/>
          <ac:spMkLst>
            <pc:docMk/>
            <pc:sldMk cId="1803419013" sldId="335"/>
            <ac:spMk id="78" creationId="{A5F99F3D-E1B0-B08D-C57D-B50C29A69A03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54.215" v="2711" actId="207"/>
          <ac:spMkLst>
            <pc:docMk/>
            <pc:sldMk cId="1803419013" sldId="335"/>
            <ac:spMk id="80" creationId="{C4A49E6A-BDA2-BEAB-07E5-904BDF945CD7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45.552" v="2710" actId="207"/>
          <ac:spMkLst>
            <pc:docMk/>
            <pc:sldMk cId="1803419013" sldId="335"/>
            <ac:spMk id="81" creationId="{118F7AD3-1C50-CEBB-1EE6-119A3B3E4F4F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27.907" v="2706" actId="1076"/>
          <ac:spMkLst>
            <pc:docMk/>
            <pc:sldMk cId="1803419013" sldId="335"/>
            <ac:spMk id="82" creationId="{73F4DE42-30D0-FAB6-8FAE-4C35F8586157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39.854" v="2709" actId="207"/>
          <ac:spMkLst>
            <pc:docMk/>
            <pc:sldMk cId="1803419013" sldId="335"/>
            <ac:spMk id="83" creationId="{611F066C-5CD9-9A7E-C914-40955E1D7363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4" creationId="{872C895F-BE33-F0EE-A3D6-65F946CD536D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5" creationId="{730E0E61-A5F9-A011-39B5-60D38E39E6C8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6" creationId="{8F1BB732-1D8D-67B6-A03D-23F2DA49FD24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7" creationId="{D48846ED-5841-D03D-765D-7719F819AF42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8" creationId="{D18C813A-6E20-9DDE-4119-E32CC865CF87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89" creationId="{C349D252-0C24-DC78-032A-7237772399C0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0" creationId="{9097C27B-F996-103B-1DF7-5BFC9BE4B009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1" creationId="{603D7AEE-C7AA-DCB5-FA74-8ECE207AE6CF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2" creationId="{576CE7E4-D37C-1CAF-7231-9F60EBB3A2A7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3" creationId="{97B37C8B-ED5A-E6A4-6E8C-1BEE5E0EAE6F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4" creationId="{56738D63-D220-3845-012C-A350F0FFCD5C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5" creationId="{54B64368-65FD-D46F-3E3F-65FD7CDF10DA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6" creationId="{2F10677E-4176-22CB-D642-383670BED46C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7" creationId="{F4492950-1339-9913-ABD8-D19E45C093CA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8" creationId="{EB9CDB8A-3BE7-A3A3-8639-9167A82B9A41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99" creationId="{8E295392-3230-C539-6DB8-AA4E03AF5EA8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100" creationId="{46902D5E-B536-C588-C21C-15A48A2D5144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101" creationId="{AFF93545-486E-23F4-510A-48399825578E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102" creationId="{DEAD47E7-2153-B8C0-0242-7F961B08E05B}"/>
          </ac:spMkLst>
        </pc:spChg>
        <pc:spChg chg="add mod">
          <ac:chgData name="Mashava, Ntshuxeko, (Ms) (s225393816)" userId="b4ce6d80-3d1d-4b5e-80c3-f852773147f3" providerId="ADAL" clId="{95C8236A-E2DC-43DE-9BA4-C54D95E015F2}" dt="2024-05-25T12:03:33.510" v="1252"/>
          <ac:spMkLst>
            <pc:docMk/>
            <pc:sldMk cId="1803419013" sldId="335"/>
            <ac:spMk id="103" creationId="{BEDAEA6F-82AC-6F18-30E6-8F0178103AA3}"/>
          </ac:spMkLst>
        </pc:spChg>
        <pc:spChg chg="add mod">
          <ac:chgData name="Mashava, Ntshuxeko, (Ms) (s225393816)" userId="b4ce6d80-3d1d-4b5e-80c3-f852773147f3" providerId="ADAL" clId="{95C8236A-E2DC-43DE-9BA4-C54D95E015F2}" dt="2024-05-25T14:38:35.903" v="2708" actId="1076"/>
          <ac:spMkLst>
            <pc:docMk/>
            <pc:sldMk cId="1803419013" sldId="335"/>
            <ac:spMk id="104" creationId="{2E968D04-CF3D-16EB-026D-3EC65DBC7BDA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2" creationId="{8A87471B-E987-03B6-C9AD-4A34F62281A6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3" creationId="{7B259EDC-D9D9-0DBC-701D-9B0033714A99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4" creationId="{E8983CE8-89D6-7F4C-25F3-ED4EBA5AF66D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5" creationId="{5C0088D1-791F-0B5D-D3C1-B02DF5631D57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7" creationId="{70C4769E-94BD-AA79-5C05-ABE7480E78D2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8" creationId="{471670F1-97D4-097B-77DA-1D57415CFDA2}"/>
          </ac:spMkLst>
        </pc:spChg>
        <pc:spChg chg="del">
          <ac:chgData name="Mashava, Ntshuxeko, (Ms) (s225393816)" userId="b4ce6d80-3d1d-4b5e-80c3-f852773147f3" providerId="ADAL" clId="{95C8236A-E2DC-43DE-9BA4-C54D95E015F2}" dt="2024-05-25T11:55:16.736" v="1241" actId="478"/>
          <ac:spMkLst>
            <pc:docMk/>
            <pc:sldMk cId="1803419013" sldId="335"/>
            <ac:spMk id="129" creationId="{FB996758-2FA3-7800-A406-D971DC2746F5}"/>
          </ac:spMkLst>
        </pc:spChg>
        <pc:spChg chg="del mod">
          <ac:chgData name="Mashava, Ntshuxeko, (Ms) (s225393816)" userId="b4ce6d80-3d1d-4b5e-80c3-f852773147f3" providerId="ADAL" clId="{95C8236A-E2DC-43DE-9BA4-C54D95E015F2}" dt="2024-05-25T11:50:56.602" v="1204" actId="21"/>
          <ac:spMkLst>
            <pc:docMk/>
            <pc:sldMk cId="1803419013" sldId="335"/>
            <ac:spMk id="252" creationId="{BCC48529-953B-CC7E-4B71-C55224B7BAEA}"/>
          </ac:spMkLst>
        </pc:spChg>
        <pc:spChg chg="del mod">
          <ac:chgData name="Mashava, Ntshuxeko, (Ms) (s225393816)" userId="b4ce6d80-3d1d-4b5e-80c3-f852773147f3" providerId="ADAL" clId="{95C8236A-E2DC-43DE-9BA4-C54D95E015F2}" dt="2024-05-25T11:51:22.505" v="1212" actId="21"/>
          <ac:spMkLst>
            <pc:docMk/>
            <pc:sldMk cId="1803419013" sldId="335"/>
            <ac:spMk id="257" creationId="{EDF15708-D93E-1C1B-DFD7-7C6668910F47}"/>
          </ac:spMkLst>
        </pc:spChg>
        <pc:picChg chg="mod">
          <ac:chgData name="Mashava, Ntshuxeko, (Ms) (s225393816)" userId="b4ce6d80-3d1d-4b5e-80c3-f852773147f3" providerId="ADAL" clId="{95C8236A-E2DC-43DE-9BA4-C54D95E015F2}" dt="2024-05-25T11:52:13.310" v="1225" actId="1076"/>
          <ac:picMkLst>
            <pc:docMk/>
            <pc:sldMk cId="1803419013" sldId="335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52:55.737" v="1232" actId="1076"/>
          <ac:picMkLst>
            <pc:docMk/>
            <pc:sldMk cId="1803419013" sldId="335"/>
            <ac:picMk id="19" creationId="{DE770325-37FD-FF90-1121-D13CA90F7827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46.220" v="9763"/>
          <ac:picMkLst>
            <pc:docMk/>
            <pc:sldMk cId="1803419013" sldId="335"/>
            <ac:picMk id="20" creationId="{BA3CD264-9667-88C1-6365-AA622AF0C5A7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53:05.600" v="1234" actId="1076"/>
          <ac:picMkLst>
            <pc:docMk/>
            <pc:sldMk cId="1803419013" sldId="335"/>
            <ac:picMk id="21" creationId="{6398399A-AD7F-1B4D-9CA2-99D89CEAFE42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46.220" v="9763"/>
          <ac:picMkLst>
            <pc:docMk/>
            <pc:sldMk cId="1803419013" sldId="335"/>
            <ac:picMk id="22" creationId="{1C72DAD2-0FCA-367E-A9CA-726EBBFCDD39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54:32.060" v="1235"/>
          <ac:picMkLst>
            <pc:docMk/>
            <pc:sldMk cId="1803419013" sldId="335"/>
            <ac:picMk id="41" creationId="{68E91CA2-DDC3-1F08-E243-9F7D89C7B241}"/>
          </ac:picMkLst>
        </pc:picChg>
        <pc:picChg chg="add mod">
          <ac:chgData name="Mashava, Ntshuxeko, (Ms) (s225393816)" userId="b4ce6d80-3d1d-4b5e-80c3-f852773147f3" providerId="ADAL" clId="{95C8236A-E2DC-43DE-9BA4-C54D95E015F2}" dt="2024-05-25T11:56:51.111" v="1250" actId="1076"/>
          <ac:picMkLst>
            <pc:docMk/>
            <pc:sldMk cId="1803419013" sldId="335"/>
            <ac:picMk id="79" creationId="{0E77712C-F135-496E-ABBC-2F84F2505D61}"/>
          </ac:picMkLst>
        </pc:picChg>
        <pc:picChg chg="del mod">
          <ac:chgData name="Mashava, Ntshuxeko, (Ms) (s225393816)" userId="b4ce6d80-3d1d-4b5e-80c3-f852773147f3" providerId="ADAL" clId="{95C8236A-E2DC-43DE-9BA4-C54D95E015F2}" dt="2024-05-25T11:52:39.699" v="1229" actId="21"/>
          <ac:picMkLst>
            <pc:docMk/>
            <pc:sldMk cId="1803419013" sldId="335"/>
            <ac:picMk id="258" creationId="{DE770325-37FD-FF90-1121-D13CA90F7827}"/>
          </ac:picMkLst>
        </pc:picChg>
      </pc:sldChg>
      <pc:sldChg chg="add del">
        <pc:chgData name="Mashava, Ntshuxeko, (Ms) (s225393816)" userId="b4ce6d80-3d1d-4b5e-80c3-f852773147f3" providerId="ADAL" clId="{95C8236A-E2DC-43DE-9BA4-C54D95E015F2}" dt="2024-05-25T11:33:14.919" v="1086" actId="2890"/>
        <pc:sldMkLst>
          <pc:docMk/>
          <pc:sldMk cId="3509886858" sldId="335"/>
        </pc:sldMkLst>
      </pc:sldChg>
      <pc:sldChg chg="addSp delSp modSp add mod">
        <pc:chgData name="Mashava, Ntshuxeko, (Ms) (s225393816)" userId="b4ce6d80-3d1d-4b5e-80c3-f852773147f3" providerId="ADAL" clId="{95C8236A-E2DC-43DE-9BA4-C54D95E015F2}" dt="2024-05-26T20:02:40.929" v="9762"/>
        <pc:sldMkLst>
          <pc:docMk/>
          <pc:sldMk cId="1385690324" sldId="336"/>
        </pc:sldMkLst>
        <pc:spChg chg="mod">
          <ac:chgData name="Mashava, Ntshuxeko, (Ms) (s225393816)" userId="b4ce6d80-3d1d-4b5e-80c3-f852773147f3" providerId="ADAL" clId="{95C8236A-E2DC-43DE-9BA4-C54D95E015F2}" dt="2024-05-25T12:16:28.370" v="1294" actId="14100"/>
          <ac:spMkLst>
            <pc:docMk/>
            <pc:sldMk cId="1385690324" sldId="336"/>
            <ac:spMk id="9" creationId="{BD8674CE-3BA3-DC0D-DB1D-667D02C5E0A8}"/>
          </ac:spMkLst>
        </pc:spChg>
        <pc:spChg chg="mod">
          <ac:chgData name="Mashava, Ntshuxeko, (Ms) (s225393816)" userId="b4ce6d80-3d1d-4b5e-80c3-f852773147f3" providerId="ADAL" clId="{95C8236A-E2DC-43DE-9BA4-C54D95E015F2}" dt="2024-05-25T12:04:03.644" v="1254" actId="208"/>
          <ac:spMkLst>
            <pc:docMk/>
            <pc:sldMk cId="1385690324" sldId="336"/>
            <ac:spMk id="14" creationId="{BCC48529-953B-CC7E-4B71-C55224B7BAEA}"/>
          </ac:spMkLst>
        </pc:spChg>
        <pc:spChg chg="add mod">
          <ac:chgData name="Mashava, Ntshuxeko, (Ms) (s225393816)" userId="b4ce6d80-3d1d-4b5e-80c3-f852773147f3" providerId="ADAL" clId="{95C8236A-E2DC-43DE-9BA4-C54D95E015F2}" dt="2024-05-25T12:04:52.454" v="1258"/>
          <ac:spMkLst>
            <pc:docMk/>
            <pc:sldMk cId="1385690324" sldId="336"/>
            <ac:spMk id="20" creationId="{21644DF9-142A-BC0D-088F-F91D25FE2D14}"/>
          </ac:spMkLst>
        </pc:spChg>
        <pc:spChg chg="add mod">
          <ac:chgData name="Mashava, Ntshuxeko, (Ms) (s225393816)" userId="b4ce6d80-3d1d-4b5e-80c3-f852773147f3" providerId="ADAL" clId="{95C8236A-E2DC-43DE-9BA4-C54D95E015F2}" dt="2024-05-25T12:05:26.516" v="1262" actId="571"/>
          <ac:spMkLst>
            <pc:docMk/>
            <pc:sldMk cId="1385690324" sldId="336"/>
            <ac:spMk id="23" creationId="{B26EF0D1-7FB1-BD8A-739C-F37B6438FEE5}"/>
          </ac:spMkLst>
        </pc:spChg>
        <pc:spChg chg="add mod">
          <ac:chgData name="Mashava, Ntshuxeko, (Ms) (s225393816)" userId="b4ce6d80-3d1d-4b5e-80c3-f852773147f3" providerId="ADAL" clId="{95C8236A-E2DC-43DE-9BA4-C54D95E015F2}" dt="2024-05-25T12:05:26.516" v="1262" actId="571"/>
          <ac:spMkLst>
            <pc:docMk/>
            <pc:sldMk cId="1385690324" sldId="336"/>
            <ac:spMk id="24" creationId="{F904DBF1-939D-CBBA-E8F3-5B7870523837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25" creationId="{885BBFD9-E2CD-1AA9-76E6-C4213F3E3F19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26" creationId="{D497054A-2917-444B-8B1D-EDA1ADE7FC0F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27" creationId="{7BD251BC-2F76-5FA2-FFE5-AD71C17CDE06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28" creationId="{F9773D4C-9899-9DBA-851A-822D3F59F5EA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29" creationId="{117BF3AA-1565-0846-54CB-84F1A5FE75D4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0" creationId="{E97E53D6-8285-24E3-6BDE-422F68210E98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1" creationId="{1D5DC6B8-A633-0471-8236-06F360B0FA46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2" creationId="{70E51726-B082-30CA-3649-5D2BCE3B41C9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3" creationId="{40F77C36-1934-96C0-1917-74A0E575B557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5" creationId="{29236D62-5C74-9F2E-2EB9-2DE48E4C393C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6" creationId="{A5C2FE3B-D128-F5BE-E400-F0B2D4503BE1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7" creationId="{30619D12-13F0-E198-3352-CB5250A50F96}"/>
          </ac:spMkLst>
        </pc:spChg>
        <pc:spChg chg="add mod">
          <ac:chgData name="Mashava, Ntshuxeko, (Ms) (s225393816)" userId="b4ce6d80-3d1d-4b5e-80c3-f852773147f3" providerId="ADAL" clId="{95C8236A-E2DC-43DE-9BA4-C54D95E015F2}" dt="2024-05-25T12:07:28.058" v="1270" actId="1076"/>
          <ac:spMkLst>
            <pc:docMk/>
            <pc:sldMk cId="1385690324" sldId="336"/>
            <ac:spMk id="38" creationId="{5D0AF5B1-DED6-FA3A-CE33-8A2FC874453C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55.348" v="1278" actId="1076"/>
          <ac:spMkLst>
            <pc:docMk/>
            <pc:sldMk cId="1385690324" sldId="336"/>
            <ac:spMk id="39" creationId="{F644A037-E705-CD05-A3FD-347E911D8566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49.773" v="1277" actId="1076"/>
          <ac:spMkLst>
            <pc:docMk/>
            <pc:sldMk cId="1385690324" sldId="336"/>
            <ac:spMk id="40" creationId="{4496200A-D18E-8AE4-29A1-62BA738CDFDA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44.454" v="1276" actId="1076"/>
          <ac:spMkLst>
            <pc:docMk/>
            <pc:sldMk cId="1385690324" sldId="336"/>
            <ac:spMk id="41" creationId="{AB809F6D-2A5D-AD7F-924D-E2BB0C458AA3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42" creationId="{9BF43D1C-3176-B3FB-300E-3CB4F968ED60}"/>
          </ac:spMkLst>
        </pc:spChg>
        <pc:spChg chg="add mod">
          <ac:chgData name="Mashava, Ntshuxeko, (Ms) (s225393816)" userId="b4ce6d80-3d1d-4b5e-80c3-f852773147f3" providerId="ADAL" clId="{95C8236A-E2DC-43DE-9BA4-C54D95E015F2}" dt="2024-05-25T12:09:09.198" v="1280" actId="1076"/>
          <ac:spMkLst>
            <pc:docMk/>
            <pc:sldMk cId="1385690324" sldId="336"/>
            <ac:spMk id="43" creationId="{6B68F41A-2056-943B-B257-7C291BFFA33B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44" creationId="{3067BBC0-CE6F-CA21-626B-986A8D01A552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45" creationId="{7CF975C0-F130-FACF-D3DB-827EA6856745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46" creationId="{AAE880FE-32EA-6FFC-449D-B5B1E061FBF6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47" creationId="{6E6A3DEE-4F82-B643-76FD-5B01903A7667}"/>
          </ac:spMkLst>
        </pc:spChg>
        <pc:spChg chg="add mod">
          <ac:chgData name="Mashava, Ntshuxeko, (Ms) (s225393816)" userId="b4ce6d80-3d1d-4b5e-80c3-f852773147f3" providerId="ADAL" clId="{95C8236A-E2DC-43DE-9BA4-C54D95E015F2}" dt="2024-05-25T12:09:04.401" v="1279" actId="1076"/>
          <ac:spMkLst>
            <pc:docMk/>
            <pc:sldMk cId="1385690324" sldId="336"/>
            <ac:spMk id="51" creationId="{5E5E1E0B-2AA8-8A3D-07C4-BF4F8D700638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39:20.269" v="2713" actId="478"/>
          <ac:spMkLst>
            <pc:docMk/>
            <pc:sldMk cId="1385690324" sldId="336"/>
            <ac:spMk id="52" creationId="{2C898CFD-7729-9483-F7EF-4A7DAF5ED3F8}"/>
          </ac:spMkLst>
        </pc:spChg>
        <pc:spChg chg="add del mod">
          <ac:chgData name="Mashava, Ntshuxeko, (Ms) (s225393816)" userId="b4ce6d80-3d1d-4b5e-80c3-f852773147f3" providerId="ADAL" clId="{95C8236A-E2DC-43DE-9BA4-C54D95E015F2}" dt="2024-05-25T14:39:22.512" v="2714" actId="478"/>
          <ac:spMkLst>
            <pc:docMk/>
            <pc:sldMk cId="1385690324" sldId="336"/>
            <ac:spMk id="53" creationId="{50DDFE43-2DEA-7E8F-94C8-101CD724DAE6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54" creationId="{866E4977-FB1E-8E7B-A891-413BF228E537}"/>
          </ac:spMkLst>
        </pc:spChg>
        <pc:spChg chg="add mod">
          <ac:chgData name="Mashava, Ntshuxeko, (Ms) (s225393816)" userId="b4ce6d80-3d1d-4b5e-80c3-f852773147f3" providerId="ADAL" clId="{95C8236A-E2DC-43DE-9BA4-C54D95E015F2}" dt="2024-05-25T12:08:14.087" v="1272" actId="1076"/>
          <ac:spMkLst>
            <pc:docMk/>
            <pc:sldMk cId="1385690324" sldId="336"/>
            <ac:spMk id="55" creationId="{09931B42-422E-B5CD-37C1-146E23B1F01B}"/>
          </ac:spMkLst>
        </pc:spChg>
        <pc:spChg chg="add mod">
          <ac:chgData name="Mashava, Ntshuxeko, (Ms) (s225393816)" userId="b4ce6d80-3d1d-4b5e-80c3-f852773147f3" providerId="ADAL" clId="{95C8236A-E2DC-43DE-9BA4-C54D95E015F2}" dt="2024-05-25T12:09:42.936" v="1282" actId="1076"/>
          <ac:spMkLst>
            <pc:docMk/>
            <pc:sldMk cId="1385690324" sldId="336"/>
            <ac:spMk id="56" creationId="{51149739-5B98-F21D-6DE4-4711D4A78583}"/>
          </ac:spMkLst>
        </pc:spChg>
        <pc:spChg chg="add mod">
          <ac:chgData name="Mashava, Ntshuxeko, (Ms) (s225393816)" userId="b4ce6d80-3d1d-4b5e-80c3-f852773147f3" providerId="ADAL" clId="{95C8236A-E2DC-43DE-9BA4-C54D95E015F2}" dt="2024-05-25T12:09:42.936" v="1282" actId="1076"/>
          <ac:spMkLst>
            <pc:docMk/>
            <pc:sldMk cId="1385690324" sldId="336"/>
            <ac:spMk id="58" creationId="{96C86B16-4C79-254B-4186-45C84CF4AFD2}"/>
          </ac:spMkLst>
        </pc:spChg>
        <pc:spChg chg="add mod">
          <ac:chgData name="Mashava, Ntshuxeko, (Ms) (s225393816)" userId="b4ce6d80-3d1d-4b5e-80c3-f852773147f3" providerId="ADAL" clId="{95C8236A-E2DC-43DE-9BA4-C54D95E015F2}" dt="2024-05-25T12:14:50.621" v="1289" actId="14100"/>
          <ac:spMkLst>
            <pc:docMk/>
            <pc:sldMk cId="1385690324" sldId="336"/>
            <ac:spMk id="59" creationId="{57DC48D6-241E-2DFE-52E6-A25A4C93DEFE}"/>
          </ac:spMkLst>
        </pc:spChg>
        <pc:spChg chg="add mod">
          <ac:chgData name="Mashava, Ntshuxeko, (Ms) (s225393816)" userId="b4ce6d80-3d1d-4b5e-80c3-f852773147f3" providerId="ADAL" clId="{95C8236A-E2DC-43DE-9BA4-C54D95E015F2}" dt="2024-05-25T12:14:58.116" v="1290" actId="1076"/>
          <ac:spMkLst>
            <pc:docMk/>
            <pc:sldMk cId="1385690324" sldId="336"/>
            <ac:spMk id="60" creationId="{F5C15338-1954-B6F5-CBF8-3142DD170C04}"/>
          </ac:spMkLst>
        </pc:spChg>
        <pc:spChg chg="add mod">
          <ac:chgData name="Mashava, Ntshuxeko, (Ms) (s225393816)" userId="b4ce6d80-3d1d-4b5e-80c3-f852773147f3" providerId="ADAL" clId="{95C8236A-E2DC-43DE-9BA4-C54D95E015F2}" dt="2024-05-25T14:39:30.516" v="2715" actId="1076"/>
          <ac:spMkLst>
            <pc:docMk/>
            <pc:sldMk cId="1385690324" sldId="336"/>
            <ac:spMk id="61" creationId="{299640DD-D32A-0260-1346-9EDE50DB626A}"/>
          </ac:spMkLst>
        </pc:spChg>
        <pc:spChg chg="add mod">
          <ac:chgData name="Mashava, Ntshuxeko, (Ms) (s225393816)" userId="b4ce6d80-3d1d-4b5e-80c3-f852773147f3" providerId="ADAL" clId="{95C8236A-E2DC-43DE-9BA4-C54D95E015F2}" dt="2024-05-25T14:39:34.859" v="2716" actId="1076"/>
          <ac:spMkLst>
            <pc:docMk/>
            <pc:sldMk cId="1385690324" sldId="336"/>
            <ac:spMk id="62" creationId="{EF0593EC-35AA-B26B-C19C-719B0F44B85C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0" creationId="{9C46C1F1-7F9F-5807-F8DA-1C2CAFD67943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1" creationId="{5BFF5D8B-AB52-B110-8529-4BFD16435CFF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2" creationId="{574E44C9-B7B3-5F50-45CE-8BE36AE97FB3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3" creationId="{952EC318-2485-0A08-5119-3ED629974D0A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4" creationId="{5C8F0728-52E3-D099-5824-2B0C0D2CA4A0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5" creationId="{EC367FBE-83BF-3B98-026F-8069EFCFDE26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6" creationId="{69905575-8267-55A1-88AC-636990B05032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7" creationId="{7F5886A1-7F61-556B-15A7-58690069B10B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78" creationId="{A5F99F3D-E1B0-B08D-C57D-B50C29A69A03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80" creationId="{C4A49E6A-BDA2-BEAB-07E5-904BDF945CD7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81" creationId="{118F7AD3-1C50-CEBB-1EE6-119A3B3E4F4F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82" creationId="{73F4DE42-30D0-FAB6-8FAE-4C35F8586157}"/>
          </ac:spMkLst>
        </pc:spChg>
        <pc:spChg chg="del">
          <ac:chgData name="Mashava, Ntshuxeko, (Ms) (s225393816)" userId="b4ce6d80-3d1d-4b5e-80c3-f852773147f3" providerId="ADAL" clId="{95C8236A-E2DC-43DE-9BA4-C54D95E015F2}" dt="2024-05-25T12:05:51.592" v="1263" actId="478"/>
          <ac:spMkLst>
            <pc:docMk/>
            <pc:sldMk cId="1385690324" sldId="336"/>
            <ac:spMk id="83" creationId="{611F066C-5CD9-9A7E-C914-40955E1D7363}"/>
          </ac:spMkLst>
        </pc:spChg>
        <pc:spChg chg="del mod">
          <ac:chgData name="Mashava, Ntshuxeko, (Ms) (s225393816)" userId="b4ce6d80-3d1d-4b5e-80c3-f852773147f3" providerId="ADAL" clId="{95C8236A-E2DC-43DE-9BA4-C54D95E015F2}" dt="2024-05-25T12:06:14.713" v="1267"/>
          <ac:spMkLst>
            <pc:docMk/>
            <pc:sldMk cId="1385690324" sldId="336"/>
            <ac:spMk id="126" creationId="{5C50E438-4AEA-4CF7-A425-A1CD9FCF0AA5}"/>
          </ac:spMkLst>
        </pc:spChg>
        <pc:spChg chg="mod">
          <ac:chgData name="Mashava, Ntshuxeko, (Ms) (s225393816)" userId="b4ce6d80-3d1d-4b5e-80c3-f852773147f3" providerId="ADAL" clId="{95C8236A-E2DC-43DE-9BA4-C54D95E015F2}" dt="2024-05-25T12:17:51.543" v="1309" actId="1076"/>
          <ac:spMkLst>
            <pc:docMk/>
            <pc:sldMk cId="1385690324" sldId="336"/>
            <ac:spMk id="238" creationId="{868DFFE5-E7F5-925E-A6BF-42BEBE1B3181}"/>
          </ac:spMkLst>
        </pc:spChg>
        <pc:spChg chg="mod">
          <ac:chgData name="Mashava, Ntshuxeko, (Ms) (s225393816)" userId="b4ce6d80-3d1d-4b5e-80c3-f852773147f3" providerId="ADAL" clId="{95C8236A-E2DC-43DE-9BA4-C54D95E015F2}" dt="2024-05-25T12:17:15.716" v="1303" actId="1076"/>
          <ac:spMkLst>
            <pc:docMk/>
            <pc:sldMk cId="1385690324" sldId="336"/>
            <ac:spMk id="239" creationId="{AA46E5F7-2948-C8BE-A956-539906166C5E}"/>
          </ac:spMkLst>
        </pc:spChg>
        <pc:spChg chg="mod">
          <ac:chgData name="Mashava, Ntshuxeko, (Ms) (s225393816)" userId="b4ce6d80-3d1d-4b5e-80c3-f852773147f3" providerId="ADAL" clId="{95C8236A-E2DC-43DE-9BA4-C54D95E015F2}" dt="2024-05-25T12:17:34.630" v="1306" actId="1076"/>
          <ac:spMkLst>
            <pc:docMk/>
            <pc:sldMk cId="1385690324" sldId="336"/>
            <ac:spMk id="242" creationId="{D9817174-F11E-193F-937F-86EB9AEBB1E7}"/>
          </ac:spMkLst>
        </pc:spChg>
        <pc:spChg chg="mod">
          <ac:chgData name="Mashava, Ntshuxeko, (Ms) (s225393816)" userId="b4ce6d80-3d1d-4b5e-80c3-f852773147f3" providerId="ADAL" clId="{95C8236A-E2DC-43DE-9BA4-C54D95E015F2}" dt="2024-05-25T12:17:06.888" v="1302" actId="1076"/>
          <ac:spMkLst>
            <pc:docMk/>
            <pc:sldMk cId="1385690324" sldId="336"/>
            <ac:spMk id="243" creationId="{77EB3923-4E7E-518C-8009-DE141D3BAB04}"/>
          </ac:spMkLst>
        </pc:spChg>
        <pc:spChg chg="mod">
          <ac:chgData name="Mashava, Ntshuxeko, (Ms) (s225393816)" userId="b4ce6d80-3d1d-4b5e-80c3-f852773147f3" providerId="ADAL" clId="{95C8236A-E2DC-43DE-9BA4-C54D95E015F2}" dt="2024-05-25T12:16:58.050" v="1300" actId="1076"/>
          <ac:spMkLst>
            <pc:docMk/>
            <pc:sldMk cId="1385690324" sldId="336"/>
            <ac:spMk id="244" creationId="{27B9609A-3EF5-711F-9F56-378AFD43162B}"/>
          </ac:spMkLst>
        </pc:spChg>
        <pc:spChg chg="mod">
          <ac:chgData name="Mashava, Ntshuxeko, (Ms) (s225393816)" userId="b4ce6d80-3d1d-4b5e-80c3-f852773147f3" providerId="ADAL" clId="{95C8236A-E2DC-43DE-9BA4-C54D95E015F2}" dt="2024-05-25T12:17:40.997" v="1307" actId="1076"/>
          <ac:spMkLst>
            <pc:docMk/>
            <pc:sldMk cId="1385690324" sldId="336"/>
            <ac:spMk id="247" creationId="{B100287A-5D9D-AB67-4B4F-34ACCBB93529}"/>
          </ac:spMkLst>
        </pc:spChg>
        <pc:spChg chg="mod">
          <ac:chgData name="Mashava, Ntshuxeko, (Ms) (s225393816)" userId="b4ce6d80-3d1d-4b5e-80c3-f852773147f3" providerId="ADAL" clId="{95C8236A-E2DC-43DE-9BA4-C54D95E015F2}" dt="2024-05-25T12:13:15.612" v="1285" actId="208"/>
          <ac:spMkLst>
            <pc:docMk/>
            <pc:sldMk cId="1385690324" sldId="336"/>
            <ac:spMk id="249" creationId="{03103D6A-5D1A-7AF1-4AC9-77A59A94E9DA}"/>
          </ac:spMkLst>
        </pc:spChg>
        <pc:spChg chg="mod">
          <ac:chgData name="Mashava, Ntshuxeko, (Ms) (s225393816)" userId="b4ce6d80-3d1d-4b5e-80c3-f852773147f3" providerId="ADAL" clId="{95C8236A-E2DC-43DE-9BA4-C54D95E015F2}" dt="2024-05-25T12:04:11.322" v="1256" actId="208"/>
          <ac:spMkLst>
            <pc:docMk/>
            <pc:sldMk cId="1385690324" sldId="336"/>
            <ac:spMk id="253" creationId="{54258861-8215-9861-D596-1D116F88C873}"/>
          </ac:spMkLst>
        </pc:spChg>
        <pc:spChg chg="mod">
          <ac:chgData name="Mashava, Ntshuxeko, (Ms) (s225393816)" userId="b4ce6d80-3d1d-4b5e-80c3-f852773147f3" providerId="ADAL" clId="{95C8236A-E2DC-43DE-9BA4-C54D95E015F2}" dt="2024-05-25T12:15:06.394" v="1291" actId="1076"/>
          <ac:spMkLst>
            <pc:docMk/>
            <pc:sldMk cId="1385690324" sldId="336"/>
            <ac:spMk id="261" creationId="{ACC947CC-B5F3-848A-E867-B9797F3F5E94}"/>
          </ac:spMkLst>
        </pc:spChg>
        <pc:picChg chg="mod">
          <ac:chgData name="Mashava, Ntshuxeko, (Ms) (s225393816)" userId="b4ce6d80-3d1d-4b5e-80c3-f852773147f3" providerId="ADAL" clId="{95C8236A-E2DC-43DE-9BA4-C54D95E015F2}" dt="2024-05-25T14:39:46.070" v="2718" actId="1035"/>
          <ac:picMkLst>
            <pc:docMk/>
            <pc:sldMk cId="1385690324" sldId="336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40.929" v="9762"/>
          <ac:picMkLst>
            <pc:docMk/>
            <pc:sldMk cId="1385690324" sldId="336"/>
            <ac:picMk id="20" creationId="{163E8F5A-710A-6E58-4C1C-606337F9E171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5:14.484" v="1260" actId="1076"/>
          <ac:picMkLst>
            <pc:docMk/>
            <pc:sldMk cId="1385690324" sldId="336"/>
            <ac:picMk id="22" creationId="{556594F8-A39F-F1C7-2FD3-2FC737EB10A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2:40.929" v="9762"/>
          <ac:picMkLst>
            <pc:docMk/>
            <pc:sldMk cId="1385690324" sldId="336"/>
            <ac:picMk id="23" creationId="{0959F5A3-AB6D-88B5-250D-08A5EA25CFD4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7:28.058" v="1270" actId="1076"/>
          <ac:picMkLst>
            <pc:docMk/>
            <pc:sldMk cId="1385690324" sldId="336"/>
            <ac:picMk id="34" creationId="{4DE77322-0E7A-0E4A-AA9B-8E1398BF88C6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8:14.087" v="1272" actId="1076"/>
          <ac:picMkLst>
            <pc:docMk/>
            <pc:sldMk cId="1385690324" sldId="336"/>
            <ac:picMk id="48" creationId="{654FA726-F32E-9ED6-1EBF-F46AA9E756CB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8:14.087" v="1272" actId="1076"/>
          <ac:picMkLst>
            <pc:docMk/>
            <pc:sldMk cId="1385690324" sldId="336"/>
            <ac:picMk id="49" creationId="{FF2B9597-F69A-4B5B-C43F-9CA2B9566E66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8:14.087" v="1272" actId="1076"/>
          <ac:picMkLst>
            <pc:docMk/>
            <pc:sldMk cId="1385690324" sldId="336"/>
            <ac:picMk id="50" creationId="{65B17C69-1C67-1DF6-3047-28841E8F9955}"/>
          </ac:picMkLst>
        </pc:picChg>
        <pc:picChg chg="add mod">
          <ac:chgData name="Mashava, Ntshuxeko, (Ms) (s225393816)" userId="b4ce6d80-3d1d-4b5e-80c3-f852773147f3" providerId="ADAL" clId="{95C8236A-E2DC-43DE-9BA4-C54D95E015F2}" dt="2024-05-25T12:09:42.936" v="1282" actId="1076"/>
          <ac:picMkLst>
            <pc:docMk/>
            <pc:sldMk cId="1385690324" sldId="336"/>
            <ac:picMk id="57" creationId="{B3AD756F-E0AF-EEE3-4A3F-A9918AB83978}"/>
          </ac:picMkLst>
        </pc:picChg>
        <pc:picChg chg="del">
          <ac:chgData name="Mashava, Ntshuxeko, (Ms) (s225393816)" userId="b4ce6d80-3d1d-4b5e-80c3-f852773147f3" providerId="ADAL" clId="{95C8236A-E2DC-43DE-9BA4-C54D95E015F2}" dt="2024-05-25T12:06:14.712" v="1265" actId="478"/>
          <ac:picMkLst>
            <pc:docMk/>
            <pc:sldMk cId="1385690324" sldId="336"/>
            <ac:picMk id="79" creationId="{0E77712C-F135-496E-ABBC-2F84F2505D61}"/>
          </ac:picMkLst>
        </pc:picChg>
        <pc:picChg chg="mod">
          <ac:chgData name="Mashava, Ntshuxeko, (Ms) (s225393816)" userId="b4ce6d80-3d1d-4b5e-80c3-f852773147f3" providerId="ADAL" clId="{95C8236A-E2DC-43DE-9BA4-C54D95E015F2}" dt="2024-05-25T12:17:27.158" v="1304" actId="1076"/>
          <ac:picMkLst>
            <pc:docMk/>
            <pc:sldMk cId="1385690324" sldId="336"/>
            <ac:picMk id="240" creationId="{17C147E6-469A-655E-EB2B-2BA8E0051D8E}"/>
          </ac:picMkLst>
        </pc:picChg>
        <pc:picChg chg="mod">
          <ac:chgData name="Mashava, Ntshuxeko, (Ms) (s225393816)" userId="b4ce6d80-3d1d-4b5e-80c3-f852773147f3" providerId="ADAL" clId="{95C8236A-E2DC-43DE-9BA4-C54D95E015F2}" dt="2024-05-25T12:17:01.475" v="1301" actId="1076"/>
          <ac:picMkLst>
            <pc:docMk/>
            <pc:sldMk cId="1385690324" sldId="336"/>
            <ac:picMk id="241" creationId="{02D77B1A-C9F6-DA83-CA8D-F95E79D0768D}"/>
          </ac:picMkLst>
        </pc:picChg>
        <pc:picChg chg="mod">
          <ac:chgData name="Mashava, Ntshuxeko, (Ms) (s225393816)" userId="b4ce6d80-3d1d-4b5e-80c3-f852773147f3" providerId="ADAL" clId="{95C8236A-E2DC-43DE-9BA4-C54D95E015F2}" dt="2024-05-25T12:17:47.391" v="1308" actId="1076"/>
          <ac:picMkLst>
            <pc:docMk/>
            <pc:sldMk cId="1385690324" sldId="336"/>
            <ac:picMk id="245" creationId="{4577D88A-45D5-1DDF-4671-F1A99DD03949}"/>
          </ac:picMkLst>
        </pc:picChg>
        <pc:picChg chg="mod">
          <ac:chgData name="Mashava, Ntshuxeko, (Ms) (s225393816)" userId="b4ce6d80-3d1d-4b5e-80c3-f852773147f3" providerId="ADAL" clId="{95C8236A-E2DC-43DE-9BA4-C54D95E015F2}" dt="2024-05-25T12:17:31.164" v="1305" actId="1076"/>
          <ac:picMkLst>
            <pc:docMk/>
            <pc:sldMk cId="1385690324" sldId="336"/>
            <ac:picMk id="246" creationId="{E5C1EF3B-B2C4-0C47-8104-E00957763519}"/>
          </ac:picMkLst>
        </pc:picChg>
        <pc:picChg chg="mod">
          <ac:chgData name="Mashava, Ntshuxeko, (Ms) (s225393816)" userId="b4ce6d80-3d1d-4b5e-80c3-f852773147f3" providerId="ADAL" clId="{95C8236A-E2DC-43DE-9BA4-C54D95E015F2}" dt="2024-05-25T12:15:14.145" v="1292" actId="1076"/>
          <ac:picMkLst>
            <pc:docMk/>
            <pc:sldMk cId="1385690324" sldId="336"/>
            <ac:picMk id="262" creationId="{8285FDB6-7D31-C70D-9095-58ACA62A5862}"/>
          </ac:picMkLst>
        </pc:picChg>
      </pc:sldChg>
      <pc:sldChg chg="modSp add mod">
        <pc:chgData name="Mashava, Ntshuxeko, (Ms) (s225393816)" userId="b4ce6d80-3d1d-4b5e-80c3-f852773147f3" providerId="ADAL" clId="{95C8236A-E2DC-43DE-9BA4-C54D95E015F2}" dt="2024-05-26T13:01:46.839" v="4594" actId="1076"/>
        <pc:sldMkLst>
          <pc:docMk/>
          <pc:sldMk cId="3760428681" sldId="337"/>
        </pc:sldMkLst>
        <pc:picChg chg="mod">
          <ac:chgData name="Mashava, Ntshuxeko, (Ms) (s225393816)" userId="b4ce6d80-3d1d-4b5e-80c3-f852773147f3" providerId="ADAL" clId="{95C8236A-E2DC-43DE-9BA4-C54D95E015F2}" dt="2024-05-26T13:01:46.839" v="4594" actId="1076"/>
          <ac:picMkLst>
            <pc:docMk/>
            <pc:sldMk cId="3760428681" sldId="337"/>
            <ac:picMk id="6" creationId="{E5569D9A-602D-CB52-C69D-9B06F8E7463B}"/>
          </ac:picMkLst>
        </pc:picChg>
      </pc:sldChg>
      <pc:sldChg chg="modSp add mod ord modAnim">
        <pc:chgData name="Mashava, Ntshuxeko, (Ms) (s225393816)" userId="b4ce6d80-3d1d-4b5e-80c3-f852773147f3" providerId="ADAL" clId="{95C8236A-E2DC-43DE-9BA4-C54D95E015F2}" dt="2024-05-26T16:44:14.615" v="6622"/>
        <pc:sldMkLst>
          <pc:docMk/>
          <pc:sldMk cId="3341985480" sldId="338"/>
        </pc:sldMkLst>
        <pc:spChg chg="mod">
          <ac:chgData name="Mashava, Ntshuxeko, (Ms) (s225393816)" userId="b4ce6d80-3d1d-4b5e-80c3-f852773147f3" providerId="ADAL" clId="{95C8236A-E2DC-43DE-9BA4-C54D95E015F2}" dt="2024-05-26T16:43:58.531" v="6620" actId="1076"/>
          <ac:spMkLst>
            <pc:docMk/>
            <pc:sldMk cId="3341985480" sldId="338"/>
            <ac:spMk id="17" creationId="{DF4F7438-CA02-2857-5D3C-80F523E175E9}"/>
          </ac:spMkLst>
        </pc:spChg>
      </pc:sldChg>
      <pc:sldChg chg="addSp delSp modSp add mod modAnim">
        <pc:chgData name="Mashava, Ntshuxeko, (Ms) (s225393816)" userId="b4ce6d80-3d1d-4b5e-80c3-f852773147f3" providerId="ADAL" clId="{95C8236A-E2DC-43DE-9BA4-C54D95E015F2}" dt="2024-05-26T15:57:52.080" v="6169" actId="1076"/>
        <pc:sldMkLst>
          <pc:docMk/>
          <pc:sldMk cId="3552472409" sldId="339"/>
        </pc:sldMkLst>
        <pc:spChg chg="del mod">
          <ac:chgData name="Mashava, Ntshuxeko, (Ms) (s225393816)" userId="b4ce6d80-3d1d-4b5e-80c3-f852773147f3" providerId="ADAL" clId="{95C8236A-E2DC-43DE-9BA4-C54D95E015F2}" dt="2024-05-26T15:57:15.765" v="6159" actId="21"/>
          <ac:spMkLst>
            <pc:docMk/>
            <pc:sldMk cId="3552472409" sldId="339"/>
            <ac:spMk id="4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15:57:23.547" v="6161" actId="14100"/>
          <ac:spMkLst>
            <pc:docMk/>
            <pc:sldMk cId="3552472409" sldId="339"/>
            <ac:spMk id="14" creationId="{C7ADFC65-4DB5-372E-0976-BED858779B26}"/>
          </ac:spMkLst>
        </pc:spChg>
        <pc:spChg chg="add del mod">
          <ac:chgData name="Mashava, Ntshuxeko, (Ms) (s225393816)" userId="b4ce6d80-3d1d-4b5e-80c3-f852773147f3" providerId="ADAL" clId="{95C8236A-E2DC-43DE-9BA4-C54D95E015F2}" dt="2024-05-26T04:58:23.976" v="4177"/>
          <ac:spMkLst>
            <pc:docMk/>
            <pc:sldMk cId="3552472409" sldId="339"/>
            <ac:spMk id="19" creationId="{5D5755C4-58C6-07DD-9B1F-349798459CE8}"/>
          </ac:spMkLst>
        </pc:spChg>
        <pc:spChg chg="add del">
          <ac:chgData name="Mashava, Ntshuxeko, (Ms) (s225393816)" userId="b4ce6d80-3d1d-4b5e-80c3-f852773147f3" providerId="ADAL" clId="{95C8236A-E2DC-43DE-9BA4-C54D95E015F2}" dt="2024-05-26T04:58:23.974" v="4173" actId="478"/>
          <ac:spMkLst>
            <pc:docMk/>
            <pc:sldMk cId="3552472409" sldId="339"/>
            <ac:spMk id="22" creationId="{4189652C-09D5-15B7-D5BD-CDCCC83F19E9}"/>
          </ac:spMkLst>
        </pc:spChg>
        <pc:spChg chg="del">
          <ac:chgData name="Mashava, Ntshuxeko, (Ms) (s225393816)" userId="b4ce6d80-3d1d-4b5e-80c3-f852773147f3" providerId="ADAL" clId="{95C8236A-E2DC-43DE-9BA4-C54D95E015F2}" dt="2024-05-26T04:40:28.641" v="3983" actId="478"/>
          <ac:spMkLst>
            <pc:docMk/>
            <pc:sldMk cId="3552472409" sldId="339"/>
            <ac:spMk id="23" creationId="{D7AC1EEE-81AB-1231-BFD8-074C9485B3EE}"/>
          </ac:spMkLst>
        </pc:spChg>
        <pc:spChg chg="del mod">
          <ac:chgData name="Mashava, Ntshuxeko, (Ms) (s225393816)" userId="b4ce6d80-3d1d-4b5e-80c3-f852773147f3" providerId="ADAL" clId="{95C8236A-E2DC-43DE-9BA4-C54D95E015F2}" dt="2024-05-26T04:58:23.975" v="4175"/>
          <ac:spMkLst>
            <pc:docMk/>
            <pc:sldMk cId="3552472409" sldId="339"/>
            <ac:spMk id="24" creationId="{8FDC2AF4-D015-2B08-7F76-E20618F9F9AA}"/>
          </ac:spMkLst>
        </pc:spChg>
        <pc:spChg chg="del mod">
          <ac:chgData name="Mashava, Ntshuxeko, (Ms) (s225393816)" userId="b4ce6d80-3d1d-4b5e-80c3-f852773147f3" providerId="ADAL" clId="{95C8236A-E2DC-43DE-9BA4-C54D95E015F2}" dt="2024-05-26T04:58:23.976" v="4179"/>
          <ac:spMkLst>
            <pc:docMk/>
            <pc:sldMk cId="3552472409" sldId="339"/>
            <ac:spMk id="25" creationId="{A6DAEA9D-79CF-9C9B-43A2-5D4618DBC0EA}"/>
          </ac:spMkLst>
        </pc:spChg>
        <pc:spChg chg="add mod">
          <ac:chgData name="Mashava, Ntshuxeko, (Ms) (s225393816)" userId="b4ce6d80-3d1d-4b5e-80c3-f852773147f3" providerId="ADAL" clId="{95C8236A-E2DC-43DE-9BA4-C54D95E015F2}" dt="2024-05-26T05:01:38.948" v="4208" actId="20577"/>
          <ac:spMkLst>
            <pc:docMk/>
            <pc:sldMk cId="3552472409" sldId="339"/>
            <ac:spMk id="28" creationId="{B538C3FE-9DE7-0665-803E-F43B891D6CAE}"/>
          </ac:spMkLst>
        </pc:spChg>
        <pc:spChg chg="add mod">
          <ac:chgData name="Mashava, Ntshuxeko, (Ms) (s225393816)" userId="b4ce6d80-3d1d-4b5e-80c3-f852773147f3" providerId="ADAL" clId="{95C8236A-E2DC-43DE-9BA4-C54D95E015F2}" dt="2024-05-26T05:02:23.212" v="4221" actId="14100"/>
          <ac:spMkLst>
            <pc:docMk/>
            <pc:sldMk cId="3552472409" sldId="339"/>
            <ac:spMk id="31" creationId="{08B14130-58E3-2228-1FA3-E8E8CF870388}"/>
          </ac:spMkLst>
        </pc:spChg>
        <pc:spChg chg="add mod">
          <ac:chgData name="Mashava, Ntshuxeko, (Ms) (s225393816)" userId="b4ce6d80-3d1d-4b5e-80c3-f852773147f3" providerId="ADAL" clId="{95C8236A-E2DC-43DE-9BA4-C54D95E015F2}" dt="2024-05-26T05:03:20.968" v="4225" actId="14100"/>
          <ac:spMkLst>
            <pc:docMk/>
            <pc:sldMk cId="3552472409" sldId="339"/>
            <ac:spMk id="37" creationId="{07841E5A-8C6B-0735-1170-4B4D430155BF}"/>
          </ac:spMkLst>
        </pc:spChg>
        <pc:spChg chg="add mod">
          <ac:chgData name="Mashava, Ntshuxeko, (Ms) (s225393816)" userId="b4ce6d80-3d1d-4b5e-80c3-f852773147f3" providerId="ADAL" clId="{95C8236A-E2DC-43DE-9BA4-C54D95E015F2}" dt="2024-05-26T15:57:47.387" v="6168" actId="1076"/>
          <ac:spMkLst>
            <pc:docMk/>
            <pc:sldMk cId="3552472409" sldId="339"/>
            <ac:spMk id="39" creationId="{ACBD78F3-2577-E059-3205-33146D99435A}"/>
          </ac:spMkLst>
        </pc:spChg>
        <pc:spChg chg="add mod">
          <ac:chgData name="Mashava, Ntshuxeko, (Ms) (s225393816)" userId="b4ce6d80-3d1d-4b5e-80c3-f852773147f3" providerId="ADAL" clId="{95C8236A-E2DC-43DE-9BA4-C54D95E015F2}" dt="2024-05-26T15:57:52.080" v="6169" actId="1076"/>
          <ac:spMkLst>
            <pc:docMk/>
            <pc:sldMk cId="3552472409" sldId="339"/>
            <ac:spMk id="41" creationId="{E0F06B3D-A992-9024-688B-BFEA903C51C4}"/>
          </ac:spMkLst>
        </pc:spChg>
        <pc:spChg chg="mod">
          <ac:chgData name="Mashava, Ntshuxeko, (Ms) (s225393816)" userId="b4ce6d80-3d1d-4b5e-80c3-f852773147f3" providerId="ADAL" clId="{95C8236A-E2DC-43DE-9BA4-C54D95E015F2}" dt="2024-05-26T04:41:01.157" v="4005" actId="20577"/>
          <ac:spMkLst>
            <pc:docMk/>
            <pc:sldMk cId="3552472409" sldId="339"/>
            <ac:spMk id="55" creationId="{D327B0C2-EEC5-B174-DDD0-D2CA170FC64C}"/>
          </ac:spMkLst>
        </pc:spChg>
        <pc:graphicFrameChg chg="add mod modGraphic">
          <ac:chgData name="Mashava, Ntshuxeko, (Ms) (s225393816)" userId="b4ce6d80-3d1d-4b5e-80c3-f852773147f3" providerId="ADAL" clId="{95C8236A-E2DC-43DE-9BA4-C54D95E015F2}" dt="2024-05-26T05:00:25.767" v="4186" actId="255"/>
          <ac:graphicFrameMkLst>
            <pc:docMk/>
            <pc:sldMk cId="3552472409" sldId="339"/>
            <ac:graphicFrameMk id="20" creationId="{8336FD30-3642-B6DF-D3A9-09430265C26C}"/>
          </ac:graphicFrameMkLst>
        </pc:graphicFrameChg>
        <pc:picChg chg="mod">
          <ac:chgData name="Mashava, Ntshuxeko, (Ms) (s225393816)" userId="b4ce6d80-3d1d-4b5e-80c3-f852773147f3" providerId="ADAL" clId="{95C8236A-E2DC-43DE-9BA4-C54D95E015F2}" dt="2024-05-26T15:57:42.700" v="6166" actId="1076"/>
          <ac:picMkLst>
            <pc:docMk/>
            <pc:sldMk cId="3552472409" sldId="339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6T05:02:00.876" v="4216" actId="1076"/>
          <ac:picMkLst>
            <pc:docMk/>
            <pc:sldMk cId="3552472409" sldId="339"/>
            <ac:picMk id="33" creationId="{0CE1B2C1-900E-1F13-162F-56FE18CA49CE}"/>
          </ac:picMkLst>
        </pc:picChg>
        <pc:picChg chg="add mod">
          <ac:chgData name="Mashava, Ntshuxeko, (Ms) (s225393816)" userId="b4ce6d80-3d1d-4b5e-80c3-f852773147f3" providerId="ADAL" clId="{95C8236A-E2DC-43DE-9BA4-C54D95E015F2}" dt="2024-05-26T05:02:30.207" v="4222" actId="1076"/>
          <ac:picMkLst>
            <pc:docMk/>
            <pc:sldMk cId="3552472409" sldId="339"/>
            <ac:picMk id="35" creationId="{C2AA7205-BB4E-CF3E-B43C-D89ACE6585BB}"/>
          </ac:picMkLst>
        </pc:picChg>
        <pc:picChg chg="add mod">
          <ac:chgData name="Mashava, Ntshuxeko, (Ms) (s225393816)" userId="b4ce6d80-3d1d-4b5e-80c3-f852773147f3" providerId="ADAL" clId="{95C8236A-E2DC-43DE-9BA4-C54D95E015F2}" dt="2024-05-26T05:03:41.348" v="4226"/>
          <ac:picMkLst>
            <pc:docMk/>
            <pc:sldMk cId="3552472409" sldId="339"/>
            <ac:picMk id="38" creationId="{7DB0EE31-AE2F-D9C1-6067-4DCEEEC55332}"/>
          </ac:picMkLst>
        </pc:picChg>
      </pc:sldChg>
      <pc:sldChg chg="addSp delSp modSp add mod modAnim">
        <pc:chgData name="Mashava, Ntshuxeko, (Ms) (s225393816)" userId="b4ce6d80-3d1d-4b5e-80c3-f852773147f3" providerId="ADAL" clId="{95C8236A-E2DC-43DE-9BA4-C54D95E015F2}" dt="2024-05-26T05:11:44.290" v="4356"/>
        <pc:sldMkLst>
          <pc:docMk/>
          <pc:sldMk cId="515548423" sldId="340"/>
        </pc:sldMkLst>
        <pc:spChg chg="add del mod">
          <ac:chgData name="Mashava, Ntshuxeko, (Ms) (s225393816)" userId="b4ce6d80-3d1d-4b5e-80c3-f852773147f3" providerId="ADAL" clId="{95C8236A-E2DC-43DE-9BA4-C54D95E015F2}" dt="2024-05-26T05:06:00.334" v="4286"/>
          <ac:spMkLst>
            <pc:docMk/>
            <pc:sldMk cId="515548423" sldId="340"/>
            <ac:spMk id="19" creationId="{2D64DF21-8E14-70AF-0631-FF5C3846158F}"/>
          </ac:spMkLst>
        </pc:spChg>
        <pc:spChg chg="add mod">
          <ac:chgData name="Mashava, Ntshuxeko, (Ms) (s225393816)" userId="b4ce6d80-3d1d-4b5e-80c3-f852773147f3" providerId="ADAL" clId="{95C8236A-E2DC-43DE-9BA4-C54D95E015F2}" dt="2024-05-26T05:06:40.908" v="4301" actId="14100"/>
          <ac:spMkLst>
            <pc:docMk/>
            <pc:sldMk cId="515548423" sldId="340"/>
            <ac:spMk id="22" creationId="{02BC5A57-E3FC-F544-3290-FA9B7735BA23}"/>
          </ac:spMkLst>
        </pc:spChg>
        <pc:spChg chg="add mod">
          <ac:chgData name="Mashava, Ntshuxeko, (Ms) (s225393816)" userId="b4ce6d80-3d1d-4b5e-80c3-f852773147f3" providerId="ADAL" clId="{95C8236A-E2DC-43DE-9BA4-C54D95E015F2}" dt="2024-05-26T05:07:40.497" v="4311" actId="1076"/>
          <ac:spMkLst>
            <pc:docMk/>
            <pc:sldMk cId="515548423" sldId="340"/>
            <ac:spMk id="23" creationId="{DC2CA33A-1ABE-AD07-A0BB-464E5F0EAE1C}"/>
          </ac:spMkLst>
        </pc:spChg>
        <pc:spChg chg="add del mod">
          <ac:chgData name="Mashava, Ntshuxeko, (Ms) (s225393816)" userId="b4ce6d80-3d1d-4b5e-80c3-f852773147f3" providerId="ADAL" clId="{95C8236A-E2DC-43DE-9BA4-C54D95E015F2}" dt="2024-05-26T05:09:50.350" v="4343"/>
          <ac:spMkLst>
            <pc:docMk/>
            <pc:sldMk cId="515548423" sldId="340"/>
            <ac:spMk id="24" creationId="{1A2776B5-96A0-BA40-61C9-B8DB3C1A754D}"/>
          </ac:spMkLst>
        </pc:spChg>
        <pc:spChg chg="add mod">
          <ac:chgData name="Mashava, Ntshuxeko, (Ms) (s225393816)" userId="b4ce6d80-3d1d-4b5e-80c3-f852773147f3" providerId="ADAL" clId="{95C8236A-E2DC-43DE-9BA4-C54D95E015F2}" dt="2024-05-26T05:08:27.140" v="4327" actId="1076"/>
          <ac:spMkLst>
            <pc:docMk/>
            <pc:sldMk cId="515548423" sldId="340"/>
            <ac:spMk id="25" creationId="{15EC5532-72D2-D495-3EF3-9910A0475118}"/>
          </ac:spMkLst>
        </pc:spChg>
        <pc:spChg chg="del">
          <ac:chgData name="Mashava, Ntshuxeko, (Ms) (s225393816)" userId="b4ce6d80-3d1d-4b5e-80c3-f852773147f3" providerId="ADAL" clId="{95C8236A-E2DC-43DE-9BA4-C54D95E015F2}" dt="2024-05-26T05:04:14.316" v="4230" actId="478"/>
          <ac:spMkLst>
            <pc:docMk/>
            <pc:sldMk cId="515548423" sldId="340"/>
            <ac:spMk id="28" creationId="{B538C3FE-9DE7-0665-803E-F43B891D6CAE}"/>
          </ac:spMkLst>
        </pc:spChg>
        <pc:spChg chg="del">
          <ac:chgData name="Mashava, Ntshuxeko, (Ms) (s225393816)" userId="b4ce6d80-3d1d-4b5e-80c3-f852773147f3" providerId="ADAL" clId="{95C8236A-E2DC-43DE-9BA4-C54D95E015F2}" dt="2024-05-26T05:04:27.103" v="4231" actId="478"/>
          <ac:spMkLst>
            <pc:docMk/>
            <pc:sldMk cId="515548423" sldId="340"/>
            <ac:spMk id="31" creationId="{08B14130-58E3-2228-1FA3-E8E8CF870388}"/>
          </ac:spMkLst>
        </pc:spChg>
        <pc:spChg chg="add del mod">
          <ac:chgData name="Mashava, Ntshuxeko, (Ms) (s225393816)" userId="b4ce6d80-3d1d-4b5e-80c3-f852773147f3" providerId="ADAL" clId="{95C8236A-E2DC-43DE-9BA4-C54D95E015F2}" dt="2024-05-26T05:09:50.350" v="4345"/>
          <ac:spMkLst>
            <pc:docMk/>
            <pc:sldMk cId="515548423" sldId="340"/>
            <ac:spMk id="38" creationId="{807F9CDF-24E0-99F3-2844-5C47D51375A4}"/>
          </ac:spMkLst>
        </pc:spChg>
        <pc:spChg chg="add del mod">
          <ac:chgData name="Mashava, Ntshuxeko, (Ms) (s225393816)" userId="b4ce6d80-3d1d-4b5e-80c3-f852773147f3" providerId="ADAL" clId="{95C8236A-E2DC-43DE-9BA4-C54D95E015F2}" dt="2024-05-26T05:09:50.351" v="4347"/>
          <ac:spMkLst>
            <pc:docMk/>
            <pc:sldMk cId="515548423" sldId="340"/>
            <ac:spMk id="39" creationId="{CEF3C0C2-951C-D308-5854-DAD5D9358925}"/>
          </ac:spMkLst>
        </pc:spChg>
        <pc:spChg chg="add mod">
          <ac:chgData name="Mashava, Ntshuxeko, (Ms) (s225393816)" userId="b4ce6d80-3d1d-4b5e-80c3-f852773147f3" providerId="ADAL" clId="{95C8236A-E2DC-43DE-9BA4-C54D95E015F2}" dt="2024-05-26T05:09:18.864" v="4338" actId="1076"/>
          <ac:spMkLst>
            <pc:docMk/>
            <pc:sldMk cId="515548423" sldId="340"/>
            <ac:spMk id="41" creationId="{EAAA2184-4466-0487-E12A-D8A4752ADA16}"/>
          </ac:spMkLst>
        </pc:spChg>
        <pc:spChg chg="mod">
          <ac:chgData name="Mashava, Ntshuxeko, (Ms) (s225393816)" userId="b4ce6d80-3d1d-4b5e-80c3-f852773147f3" providerId="ADAL" clId="{95C8236A-E2DC-43DE-9BA4-C54D95E015F2}" dt="2024-05-26T05:05:04.592" v="4256" actId="20577"/>
          <ac:spMkLst>
            <pc:docMk/>
            <pc:sldMk cId="515548423" sldId="340"/>
            <ac:spMk id="56" creationId="{335651D7-8513-E419-8F6A-4A717CCAD677}"/>
          </ac:spMkLst>
        </pc:spChg>
        <pc:spChg chg="mod">
          <ac:chgData name="Mashava, Ntshuxeko, (Ms) (s225393816)" userId="b4ce6d80-3d1d-4b5e-80c3-f852773147f3" providerId="ADAL" clId="{95C8236A-E2DC-43DE-9BA4-C54D95E015F2}" dt="2024-05-26T05:07:00.138" v="4304" actId="21"/>
          <ac:spMkLst>
            <pc:docMk/>
            <pc:sldMk cId="515548423" sldId="340"/>
            <ac:spMk id="60" creationId="{317E4FDB-1872-1303-F0F2-488A86F42ECD}"/>
          </ac:spMkLst>
        </pc:spChg>
        <pc:graphicFrameChg chg="del mod">
          <ac:chgData name="Mashava, Ntshuxeko, (Ms) (s225393816)" userId="b4ce6d80-3d1d-4b5e-80c3-f852773147f3" providerId="ADAL" clId="{95C8236A-E2DC-43DE-9BA4-C54D95E015F2}" dt="2024-05-26T05:04:10.130" v="4229" actId="478"/>
          <ac:graphicFrameMkLst>
            <pc:docMk/>
            <pc:sldMk cId="515548423" sldId="340"/>
            <ac:graphicFrameMk id="20" creationId="{8336FD30-3642-B6DF-D3A9-09430265C26C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6T05:04:48.422" v="4235" actId="478"/>
          <ac:picMkLst>
            <pc:docMk/>
            <pc:sldMk cId="515548423" sldId="340"/>
            <ac:picMk id="29" creationId="{1C43E1DF-8955-2641-C2AE-684B1703F86A}"/>
          </ac:picMkLst>
        </pc:picChg>
        <pc:picChg chg="del">
          <ac:chgData name="Mashava, Ntshuxeko, (Ms) (s225393816)" userId="b4ce6d80-3d1d-4b5e-80c3-f852773147f3" providerId="ADAL" clId="{95C8236A-E2DC-43DE-9BA4-C54D95E015F2}" dt="2024-05-26T05:04:44.565" v="4234" actId="478"/>
          <ac:picMkLst>
            <pc:docMk/>
            <pc:sldMk cId="515548423" sldId="340"/>
            <ac:picMk id="33" creationId="{0CE1B2C1-900E-1F13-162F-56FE18CA49CE}"/>
          </ac:picMkLst>
        </pc:picChg>
        <pc:picChg chg="del">
          <ac:chgData name="Mashava, Ntshuxeko, (Ms) (s225393816)" userId="b4ce6d80-3d1d-4b5e-80c3-f852773147f3" providerId="ADAL" clId="{95C8236A-E2DC-43DE-9BA4-C54D95E015F2}" dt="2024-05-26T05:04:41.373" v="4233" actId="478"/>
          <ac:picMkLst>
            <pc:docMk/>
            <pc:sldMk cId="515548423" sldId="340"/>
            <ac:picMk id="35" creationId="{C2AA7205-BB4E-CF3E-B43C-D89ACE6585BB}"/>
          </ac:picMkLst>
        </pc:picChg>
      </pc:sldChg>
      <pc:sldChg chg="addSp modSp add mod modAnim">
        <pc:chgData name="Mashava, Ntshuxeko, (Ms) (s225393816)" userId="b4ce6d80-3d1d-4b5e-80c3-f852773147f3" providerId="ADAL" clId="{95C8236A-E2DC-43DE-9BA4-C54D95E015F2}" dt="2024-05-26T20:10:42.498" v="9787"/>
        <pc:sldMkLst>
          <pc:docMk/>
          <pc:sldMk cId="1803063145" sldId="341"/>
        </pc:sldMkLst>
        <pc:spChg chg="mod">
          <ac:chgData name="Mashava, Ntshuxeko, (Ms) (s225393816)" userId="b4ce6d80-3d1d-4b5e-80c3-f852773147f3" providerId="ADAL" clId="{95C8236A-E2DC-43DE-9BA4-C54D95E015F2}" dt="2024-05-26T20:09:07.583" v="9782" actId="1076"/>
          <ac:spMkLst>
            <pc:docMk/>
            <pc:sldMk cId="1803063145" sldId="341"/>
            <ac:spMk id="4" creationId="{09DA29F2-4038-CD79-006E-93888F938FBC}"/>
          </ac:spMkLst>
        </pc:spChg>
        <pc:spChg chg="mod">
          <ac:chgData name="Mashava, Ntshuxeko, (Ms) (s225393816)" userId="b4ce6d80-3d1d-4b5e-80c3-f852773147f3" providerId="ADAL" clId="{95C8236A-E2DC-43DE-9BA4-C54D95E015F2}" dt="2024-05-26T20:10:22.258" v="9785" actId="1076"/>
          <ac:spMkLst>
            <pc:docMk/>
            <pc:sldMk cId="1803063145" sldId="341"/>
            <ac:spMk id="5" creationId="{BFF8F5C1-9303-CEA4-B283-AF99230D82BD}"/>
          </ac:spMkLst>
        </pc:spChg>
        <pc:spChg chg="mod">
          <ac:chgData name="Mashava, Ntshuxeko, (Ms) (s225393816)" userId="b4ce6d80-3d1d-4b5e-80c3-f852773147f3" providerId="ADAL" clId="{95C8236A-E2DC-43DE-9BA4-C54D95E015F2}" dt="2024-05-26T05:29:12.076" v="4557" actId="1076"/>
          <ac:spMkLst>
            <pc:docMk/>
            <pc:sldMk cId="1803063145" sldId="341"/>
            <ac:spMk id="6" creationId="{40E7AFAD-BF7A-805A-E0F3-6A16F7118B4F}"/>
          </ac:spMkLst>
        </pc:spChg>
        <pc:spChg chg="mod">
          <ac:chgData name="Mashava, Ntshuxeko, (Ms) (s225393816)" userId="b4ce6d80-3d1d-4b5e-80c3-f852773147f3" providerId="ADAL" clId="{95C8236A-E2DC-43DE-9BA4-C54D95E015F2}" dt="2024-05-26T05:27:03.264" v="4547" actId="1076"/>
          <ac:spMkLst>
            <pc:docMk/>
            <pc:sldMk cId="1803063145" sldId="341"/>
            <ac:spMk id="7" creationId="{B0B8FD2A-2E83-D44E-39E5-90BE19452605}"/>
          </ac:spMkLst>
        </pc:spChg>
        <pc:spChg chg="mod">
          <ac:chgData name="Mashava, Ntshuxeko, (Ms) (s225393816)" userId="b4ce6d80-3d1d-4b5e-80c3-f852773147f3" providerId="ADAL" clId="{95C8236A-E2DC-43DE-9BA4-C54D95E015F2}" dt="2024-05-26T19:50:14.193" v="9644" actId="313"/>
          <ac:spMkLst>
            <pc:docMk/>
            <pc:sldMk cId="1803063145" sldId="341"/>
            <ac:spMk id="10" creationId="{87E26949-0C97-4795-9BA3-C06822D271BB}"/>
          </ac:spMkLst>
        </pc:spChg>
        <pc:spChg chg="mod">
          <ac:chgData name="Mashava, Ntshuxeko, (Ms) (s225393816)" userId="b4ce6d80-3d1d-4b5e-80c3-f852773147f3" providerId="ADAL" clId="{95C8236A-E2DC-43DE-9BA4-C54D95E015F2}" dt="2024-05-26T05:39:28.792" v="4590" actId="115"/>
          <ac:spMkLst>
            <pc:docMk/>
            <pc:sldMk cId="1803063145" sldId="341"/>
            <ac:spMk id="16" creationId="{4AD91547-66AB-A8EF-B3C8-E77E5822E171}"/>
          </ac:spMkLst>
        </pc:spChg>
        <pc:spChg chg="mod">
          <ac:chgData name="Mashava, Ntshuxeko, (Ms) (s225393816)" userId="b4ce6d80-3d1d-4b5e-80c3-f852773147f3" providerId="ADAL" clId="{95C8236A-E2DC-43DE-9BA4-C54D95E015F2}" dt="2024-05-26T20:10:22.258" v="9785" actId="1076"/>
          <ac:spMkLst>
            <pc:docMk/>
            <pc:sldMk cId="1803063145" sldId="341"/>
            <ac:spMk id="19" creationId="{38867396-4BB6-FCA8-094B-80553F2CD7EB}"/>
          </ac:spMkLst>
        </pc:spChg>
        <pc:spChg chg="mod">
          <ac:chgData name="Mashava, Ntshuxeko, (Ms) (s225393816)" userId="b4ce6d80-3d1d-4b5e-80c3-f852773147f3" providerId="ADAL" clId="{95C8236A-E2DC-43DE-9BA4-C54D95E015F2}" dt="2024-05-26T20:10:22.258" v="9785" actId="1076"/>
          <ac:spMkLst>
            <pc:docMk/>
            <pc:sldMk cId="1803063145" sldId="341"/>
            <ac:spMk id="21" creationId="{7A742566-238C-5558-6AE6-57AFE9A27775}"/>
          </ac:spMkLst>
        </pc:spChg>
        <pc:spChg chg="mod">
          <ac:chgData name="Mashava, Ntshuxeko, (Ms) (s225393816)" userId="b4ce6d80-3d1d-4b5e-80c3-f852773147f3" providerId="ADAL" clId="{95C8236A-E2DC-43DE-9BA4-C54D95E015F2}" dt="2024-05-26T20:10:22.258" v="9785" actId="1076"/>
          <ac:spMkLst>
            <pc:docMk/>
            <pc:sldMk cId="1803063145" sldId="341"/>
            <ac:spMk id="24" creationId="{BE36BADF-FFDB-1038-1BC5-19D86984A2AF}"/>
          </ac:spMkLst>
        </pc:spChg>
        <pc:spChg chg="add mod">
          <ac:chgData name="Mashava, Ntshuxeko, (Ms) (s225393816)" userId="b4ce6d80-3d1d-4b5e-80c3-f852773147f3" providerId="ADAL" clId="{95C8236A-E2DC-43DE-9BA4-C54D95E015F2}" dt="2024-05-26T20:10:42.498" v="9787"/>
          <ac:spMkLst>
            <pc:docMk/>
            <pc:sldMk cId="1803063145" sldId="341"/>
            <ac:spMk id="36" creationId="{AB219227-397C-1206-E8DA-88C70F1E379B}"/>
          </ac:spMkLst>
        </pc:spChg>
        <pc:spChg chg="mod">
          <ac:chgData name="Mashava, Ntshuxeko, (Ms) (s225393816)" userId="b4ce6d80-3d1d-4b5e-80c3-f852773147f3" providerId="ADAL" clId="{95C8236A-E2DC-43DE-9BA4-C54D95E015F2}" dt="2024-05-26T20:10:22.258" v="9785" actId="1076"/>
          <ac:spMkLst>
            <pc:docMk/>
            <pc:sldMk cId="1803063145" sldId="341"/>
            <ac:spMk id="39" creationId="{3164D5BF-0F96-1265-246A-384676102C75}"/>
          </ac:spMkLst>
        </pc:spChg>
        <pc:picChg chg="mod">
          <ac:chgData name="Mashava, Ntshuxeko, (Ms) (s225393816)" userId="b4ce6d80-3d1d-4b5e-80c3-f852773147f3" providerId="ADAL" clId="{95C8236A-E2DC-43DE-9BA4-C54D95E015F2}" dt="2024-05-26T20:09:25.015" v="9783" actId="1076"/>
          <ac:picMkLst>
            <pc:docMk/>
            <pc:sldMk cId="1803063145" sldId="341"/>
            <ac:picMk id="32" creationId="{9E1B6B9E-BE9A-B69C-46C3-A48F810E6CC9}"/>
          </ac:picMkLst>
        </pc:picChg>
        <pc:cxnChg chg="add mod">
          <ac:chgData name="Mashava, Ntshuxeko, (Ms) (s225393816)" userId="b4ce6d80-3d1d-4b5e-80c3-f852773147f3" providerId="ADAL" clId="{95C8236A-E2DC-43DE-9BA4-C54D95E015F2}" dt="2024-05-26T05:29:12.076" v="4557" actId="1076"/>
          <ac:cxnSpMkLst>
            <pc:docMk/>
            <pc:sldMk cId="1803063145" sldId="341"/>
            <ac:cxnSpMk id="17" creationId="{57EAF591-7D4B-1106-6E04-A13CAE5F230B}"/>
          </ac:cxnSpMkLst>
        </pc:cxnChg>
        <pc:cxnChg chg="add mod">
          <ac:chgData name="Mashava, Ntshuxeko, (Ms) (s225393816)" userId="b4ce6d80-3d1d-4b5e-80c3-f852773147f3" providerId="ADAL" clId="{95C8236A-E2DC-43DE-9BA4-C54D95E015F2}" dt="2024-05-26T05:27:59.908" v="4553" actId="208"/>
          <ac:cxnSpMkLst>
            <pc:docMk/>
            <pc:sldMk cId="1803063145" sldId="341"/>
            <ac:cxnSpMk id="31" creationId="{AECD23E5-83CE-6584-C6EE-69B15AC151C1}"/>
          </ac:cxnSpMkLst>
        </pc:cxnChg>
        <pc:cxnChg chg="add mod">
          <ac:chgData name="Mashava, Ntshuxeko, (Ms) (s225393816)" userId="b4ce6d80-3d1d-4b5e-80c3-f852773147f3" providerId="ADAL" clId="{95C8236A-E2DC-43DE-9BA4-C54D95E015F2}" dt="2024-05-26T05:28:15.541" v="4556" actId="208"/>
          <ac:cxnSpMkLst>
            <pc:docMk/>
            <pc:sldMk cId="1803063145" sldId="341"/>
            <ac:cxnSpMk id="34" creationId="{A53465C8-0474-F0EF-7734-720CF2FA0300}"/>
          </ac:cxnSpMkLst>
        </pc:cxnChg>
      </pc:sldChg>
      <pc:sldChg chg="delSp add del mod">
        <pc:chgData name="Mashava, Ntshuxeko, (Ms) (s225393816)" userId="b4ce6d80-3d1d-4b5e-80c3-f852773147f3" providerId="ADAL" clId="{95C8236A-E2DC-43DE-9BA4-C54D95E015F2}" dt="2024-05-26T05:23:53.727" v="4534" actId="2696"/>
        <pc:sldMkLst>
          <pc:docMk/>
          <pc:sldMk cId="3371180494" sldId="342"/>
        </pc:sldMkLst>
        <pc:spChg chg="del">
          <ac:chgData name="Mashava, Ntshuxeko, (Ms) (s225393816)" userId="b4ce6d80-3d1d-4b5e-80c3-f852773147f3" providerId="ADAL" clId="{95C8236A-E2DC-43DE-9BA4-C54D95E015F2}" dt="2024-05-26T05:23:17.217" v="4531" actId="21"/>
          <ac:spMkLst>
            <pc:docMk/>
            <pc:sldMk cId="3371180494" sldId="342"/>
            <ac:spMk id="6" creationId="{40E7AFAD-BF7A-805A-E0F3-6A16F7118B4F}"/>
          </ac:spMkLst>
        </pc:spChg>
        <pc:spChg chg="del">
          <ac:chgData name="Mashava, Ntshuxeko, (Ms) (s225393816)" userId="b4ce6d80-3d1d-4b5e-80c3-f852773147f3" providerId="ADAL" clId="{95C8236A-E2DC-43DE-9BA4-C54D95E015F2}" dt="2024-05-26T05:23:20.617" v="4532" actId="21"/>
          <ac:spMkLst>
            <pc:docMk/>
            <pc:sldMk cId="3371180494" sldId="342"/>
            <ac:spMk id="7" creationId="{B0B8FD2A-2E83-D44E-39E5-90BE19452605}"/>
          </ac:spMkLst>
        </pc:spChg>
        <pc:spChg chg="del">
          <ac:chgData name="Mashava, Ntshuxeko, (Ms) (s225393816)" userId="b4ce6d80-3d1d-4b5e-80c3-f852773147f3" providerId="ADAL" clId="{95C8236A-E2DC-43DE-9BA4-C54D95E015F2}" dt="2024-05-26T05:23:24.636" v="4533" actId="21"/>
          <ac:spMkLst>
            <pc:docMk/>
            <pc:sldMk cId="3371180494" sldId="342"/>
            <ac:spMk id="10" creationId="{87E26949-0C97-4795-9BA3-C06822D271BB}"/>
          </ac:spMkLst>
        </pc:spChg>
      </pc:sldChg>
      <pc:sldChg chg="addSp delSp modSp add mod modAnim">
        <pc:chgData name="Mashava, Ntshuxeko, (Ms) (s225393816)" userId="b4ce6d80-3d1d-4b5e-80c3-f852773147f3" providerId="ADAL" clId="{95C8236A-E2DC-43DE-9BA4-C54D95E015F2}" dt="2024-05-26T20:17:36.691" v="9794" actId="1076"/>
        <pc:sldMkLst>
          <pc:docMk/>
          <pc:sldMk cId="3599179263" sldId="342"/>
        </pc:sldMkLst>
        <pc:spChg chg="mod">
          <ac:chgData name="Mashava, Ntshuxeko, (Ms) (s225393816)" userId="b4ce6d80-3d1d-4b5e-80c3-f852773147f3" providerId="ADAL" clId="{95C8236A-E2DC-43DE-9BA4-C54D95E015F2}" dt="2024-05-26T20:16:43.116" v="9788" actId="1076"/>
          <ac:spMkLst>
            <pc:docMk/>
            <pc:sldMk cId="3599179263" sldId="342"/>
            <ac:spMk id="4" creationId="{09DA29F2-4038-CD79-006E-93888F938FBC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5" creationId="{BFF8F5C1-9303-CEA4-B283-AF99230D82BD}"/>
          </ac:spMkLst>
        </pc:spChg>
        <pc:spChg chg="del">
          <ac:chgData name="Mashava, Ntshuxeko, (Ms) (s225393816)" userId="b4ce6d80-3d1d-4b5e-80c3-f852773147f3" providerId="ADAL" clId="{95C8236A-E2DC-43DE-9BA4-C54D95E015F2}" dt="2024-05-26T05:34:04.960" v="4572" actId="478"/>
          <ac:spMkLst>
            <pc:docMk/>
            <pc:sldMk cId="3599179263" sldId="342"/>
            <ac:spMk id="6" creationId="{40E7AFAD-BF7A-805A-E0F3-6A16F7118B4F}"/>
          </ac:spMkLst>
        </pc:spChg>
        <pc:spChg chg="del">
          <ac:chgData name="Mashava, Ntshuxeko, (Ms) (s225393816)" userId="b4ce6d80-3d1d-4b5e-80c3-f852773147f3" providerId="ADAL" clId="{95C8236A-E2DC-43DE-9BA4-C54D95E015F2}" dt="2024-05-26T05:34:08.164" v="4573" actId="478"/>
          <ac:spMkLst>
            <pc:docMk/>
            <pc:sldMk cId="3599179263" sldId="342"/>
            <ac:spMk id="7" creationId="{B0B8FD2A-2E83-D44E-39E5-90BE19452605}"/>
          </ac:spMkLst>
        </pc:spChg>
        <pc:spChg chg="del">
          <ac:chgData name="Mashava, Ntshuxeko, (Ms) (s225393816)" userId="b4ce6d80-3d1d-4b5e-80c3-f852773147f3" providerId="ADAL" clId="{95C8236A-E2DC-43DE-9BA4-C54D95E015F2}" dt="2024-05-26T05:34:10.224" v="4574" actId="478"/>
          <ac:spMkLst>
            <pc:docMk/>
            <pc:sldMk cId="3599179263" sldId="342"/>
            <ac:spMk id="10" creationId="{87E26949-0C97-4795-9BA3-C06822D271BB}"/>
          </ac:spMkLst>
        </pc:spChg>
        <pc:spChg chg="add mod">
          <ac:chgData name="Mashava, Ntshuxeko, (Ms) (s225393816)" userId="b4ce6d80-3d1d-4b5e-80c3-f852773147f3" providerId="ADAL" clId="{95C8236A-E2DC-43DE-9BA4-C54D95E015F2}" dt="2024-05-26T20:17:03.630" v="9791" actId="571"/>
          <ac:spMkLst>
            <pc:docMk/>
            <pc:sldMk cId="3599179263" sldId="342"/>
            <ac:spMk id="15" creationId="{28E8AFA3-DED6-D005-49EB-E71D27160623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19" creationId="{38867396-4BB6-FCA8-094B-80553F2CD7EB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21" creationId="{7A742566-238C-5558-6AE6-57AFE9A27775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24" creationId="{BE36BADF-FFDB-1038-1BC5-19D86984A2AF}"/>
          </ac:spMkLst>
        </pc:spChg>
        <pc:spChg chg="add mod">
          <ac:chgData name="Mashava, Ntshuxeko, (Ms) (s225393816)" userId="b4ce6d80-3d1d-4b5e-80c3-f852773147f3" providerId="ADAL" clId="{95C8236A-E2DC-43DE-9BA4-C54D95E015F2}" dt="2024-05-26T20:17:03.630" v="9791" actId="571"/>
          <ac:spMkLst>
            <pc:docMk/>
            <pc:sldMk cId="3599179263" sldId="342"/>
            <ac:spMk id="31" creationId="{8C0592CA-4A86-9990-8A9B-237A96A8C0EC}"/>
          </ac:spMkLst>
        </pc:spChg>
        <pc:spChg chg="add mod">
          <ac:chgData name="Mashava, Ntshuxeko, (Ms) (s225393816)" userId="b4ce6d80-3d1d-4b5e-80c3-f852773147f3" providerId="ADAL" clId="{95C8236A-E2DC-43DE-9BA4-C54D95E015F2}" dt="2024-05-26T20:17:03.630" v="9791" actId="571"/>
          <ac:spMkLst>
            <pc:docMk/>
            <pc:sldMk cId="3599179263" sldId="342"/>
            <ac:spMk id="33" creationId="{80BC9994-A3A3-2145-8BDF-CD396C77A1B1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39" creationId="{3164D5BF-0F96-1265-246A-384676102C75}"/>
          </ac:spMkLst>
        </pc:spChg>
        <pc:spChg chg="mod">
          <ac:chgData name="Mashava, Ntshuxeko, (Ms) (s225393816)" userId="b4ce6d80-3d1d-4b5e-80c3-f852773147f3" providerId="ADAL" clId="{95C8236A-E2DC-43DE-9BA4-C54D95E015F2}" dt="2024-05-26T20:17:26.183" v="9792" actId="1076"/>
          <ac:spMkLst>
            <pc:docMk/>
            <pc:sldMk cId="3599179263" sldId="342"/>
            <ac:spMk id="40" creationId="{DB16548A-BB77-950B-6315-0592FE0DC495}"/>
          </ac:spMkLst>
        </pc:spChg>
        <pc:picChg chg="mod">
          <ac:chgData name="Mashava, Ntshuxeko, (Ms) (s225393816)" userId="b4ce6d80-3d1d-4b5e-80c3-f852773147f3" providerId="ADAL" clId="{95C8236A-E2DC-43DE-9BA4-C54D95E015F2}" dt="2024-05-26T20:17:26.183" v="9792" actId="1076"/>
          <ac:picMkLst>
            <pc:docMk/>
            <pc:sldMk cId="3599179263" sldId="342"/>
            <ac:picMk id="8" creationId="{56633E55-E16A-E460-AACF-BB254B7E9C81}"/>
          </ac:picMkLst>
        </pc:picChg>
        <pc:picChg chg="mod">
          <ac:chgData name="Mashava, Ntshuxeko, (Ms) (s225393816)" userId="b4ce6d80-3d1d-4b5e-80c3-f852773147f3" providerId="ADAL" clId="{95C8236A-E2DC-43DE-9BA4-C54D95E015F2}" dt="2024-05-26T20:17:26.183" v="9792" actId="1076"/>
          <ac:picMkLst>
            <pc:docMk/>
            <pc:sldMk cId="3599179263" sldId="342"/>
            <ac:picMk id="13" creationId="{A0D0C0B7-E60E-8833-BA8E-01A053874B5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17:03.630" v="9791" actId="571"/>
          <ac:picMkLst>
            <pc:docMk/>
            <pc:sldMk cId="3599179263" sldId="342"/>
            <ac:picMk id="17" creationId="{6A449A2A-BF7B-006D-A195-A445B435B892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17:03.630" v="9791" actId="571"/>
          <ac:picMkLst>
            <pc:docMk/>
            <pc:sldMk cId="3599179263" sldId="342"/>
            <ac:picMk id="25" creationId="{A9E42AE8-F648-CDE9-3E93-0BA21E91C2D8}"/>
          </ac:picMkLst>
        </pc:picChg>
        <pc:picChg chg="mod">
          <ac:chgData name="Mashava, Ntshuxeko, (Ms) (s225393816)" userId="b4ce6d80-3d1d-4b5e-80c3-f852773147f3" providerId="ADAL" clId="{95C8236A-E2DC-43DE-9BA4-C54D95E015F2}" dt="2024-05-26T20:17:36.691" v="9794" actId="1076"/>
          <ac:picMkLst>
            <pc:docMk/>
            <pc:sldMk cId="3599179263" sldId="342"/>
            <ac:picMk id="32" creationId="{9E1B6B9E-BE9A-B69C-46C3-A48F810E6CC9}"/>
          </ac:picMkLst>
        </pc:picChg>
      </pc:sldChg>
      <pc:sldChg chg="addSp delSp modSp add mod modAnim">
        <pc:chgData name="Mashava, Ntshuxeko, (Ms) (s225393816)" userId="b4ce6d80-3d1d-4b5e-80c3-f852773147f3" providerId="ADAL" clId="{95C8236A-E2DC-43DE-9BA4-C54D95E015F2}" dt="2024-05-26T15:58:34.329" v="6177" actId="1076"/>
        <pc:sldMkLst>
          <pc:docMk/>
          <pc:sldMk cId="4279418061" sldId="343"/>
        </pc:sldMkLst>
        <pc:spChg chg="del mod">
          <ac:chgData name="Mashava, Ntshuxeko, (Ms) (s225393816)" userId="b4ce6d80-3d1d-4b5e-80c3-f852773147f3" providerId="ADAL" clId="{95C8236A-E2DC-43DE-9BA4-C54D95E015F2}" dt="2024-05-26T15:58:23.416" v="6174" actId="21"/>
          <ac:spMkLst>
            <pc:docMk/>
            <pc:sldMk cId="4279418061" sldId="343"/>
            <ac:spMk id="4" creationId="{E0F06B3D-A992-9024-688B-BFEA903C51C4}"/>
          </ac:spMkLst>
        </pc:spChg>
        <pc:spChg chg="add mod">
          <ac:chgData name="Mashava, Ntshuxeko, (Ms) (s225393816)" userId="b4ce6d80-3d1d-4b5e-80c3-f852773147f3" providerId="ADAL" clId="{95C8236A-E2DC-43DE-9BA4-C54D95E015F2}" dt="2024-05-26T15:58:25.589" v="6175" actId="1076"/>
          <ac:spMkLst>
            <pc:docMk/>
            <pc:sldMk cId="4279418061" sldId="343"/>
            <ac:spMk id="19" creationId="{62F20685-9EF4-89D4-6F13-B5A35984AA79}"/>
          </ac:spMkLst>
        </pc:spChg>
        <pc:spChg chg="add mod">
          <ac:chgData name="Mashava, Ntshuxeko, (Ms) (s225393816)" userId="b4ce6d80-3d1d-4b5e-80c3-f852773147f3" providerId="ADAL" clId="{95C8236A-E2DC-43DE-9BA4-C54D95E015F2}" dt="2024-05-26T15:58:34.329" v="6177" actId="1076"/>
          <ac:spMkLst>
            <pc:docMk/>
            <pc:sldMk cId="4279418061" sldId="343"/>
            <ac:spMk id="20" creationId="{E0F06B3D-A992-9024-688B-BFEA903C51C4}"/>
          </ac:spMkLst>
        </pc:spChg>
      </pc:sldChg>
      <pc:sldChg chg="addSp delSp modSp add mod">
        <pc:chgData name="Mashava, Ntshuxeko, (Ms) (s225393816)" userId="b4ce6d80-3d1d-4b5e-80c3-f852773147f3" providerId="ADAL" clId="{95C8236A-E2DC-43DE-9BA4-C54D95E015F2}" dt="2024-05-26T14:39:18.552" v="5577" actId="1076"/>
        <pc:sldMkLst>
          <pc:docMk/>
          <pc:sldMk cId="3457453725" sldId="344"/>
        </pc:sldMkLst>
        <pc:spChg chg="del">
          <ac:chgData name="Mashava, Ntshuxeko, (Ms) (s225393816)" userId="b4ce6d80-3d1d-4b5e-80c3-f852773147f3" providerId="ADAL" clId="{95C8236A-E2DC-43DE-9BA4-C54D95E015F2}" dt="2024-05-26T13:38:47.353" v="4713" actId="21"/>
          <ac:spMkLst>
            <pc:docMk/>
            <pc:sldMk cId="3457453725" sldId="344"/>
            <ac:spMk id="4" creationId="{E0F06B3D-A992-9024-688B-BFEA903C51C4}"/>
          </ac:spMkLst>
        </pc:spChg>
        <pc:spChg chg="del">
          <ac:chgData name="Mashava, Ntshuxeko, (Ms) (s225393816)" userId="b4ce6d80-3d1d-4b5e-80c3-f852773147f3" providerId="ADAL" clId="{95C8236A-E2DC-43DE-9BA4-C54D95E015F2}" dt="2024-05-26T13:38:03.898" v="4709" actId="478"/>
          <ac:spMkLst>
            <pc:docMk/>
            <pc:sldMk cId="3457453725" sldId="344"/>
            <ac:spMk id="16" creationId="{754542AA-54BE-405A-D62E-B929FD51A1C5}"/>
          </ac:spMkLst>
        </pc:spChg>
        <pc:spChg chg="mod">
          <ac:chgData name="Mashava, Ntshuxeko, (Ms) (s225393816)" userId="b4ce6d80-3d1d-4b5e-80c3-f852773147f3" providerId="ADAL" clId="{95C8236A-E2DC-43DE-9BA4-C54D95E015F2}" dt="2024-05-26T14:38:00.170" v="5553" actId="1076"/>
          <ac:spMkLst>
            <pc:docMk/>
            <pc:sldMk cId="3457453725" sldId="344"/>
            <ac:spMk id="18" creationId="{B7975455-24F0-0A70-5D2E-87906C3EBF26}"/>
          </ac:spMkLst>
        </pc:spChg>
        <pc:spChg chg="del">
          <ac:chgData name="Mashava, Ntshuxeko, (Ms) (s225393816)" userId="b4ce6d80-3d1d-4b5e-80c3-f852773147f3" providerId="ADAL" clId="{95C8236A-E2DC-43DE-9BA4-C54D95E015F2}" dt="2024-05-26T13:38:41.358" v="4712" actId="478"/>
          <ac:spMkLst>
            <pc:docMk/>
            <pc:sldMk cId="3457453725" sldId="344"/>
            <ac:spMk id="19" creationId="{4A4F56D9-BE35-E54E-919B-4F0E37EB9B2C}"/>
          </ac:spMkLst>
        </pc:spChg>
        <pc:spChg chg="del">
          <ac:chgData name="Mashava, Ntshuxeko, (Ms) (s225393816)" userId="b4ce6d80-3d1d-4b5e-80c3-f852773147f3" providerId="ADAL" clId="{95C8236A-E2DC-43DE-9BA4-C54D95E015F2}" dt="2024-05-26T13:38:41.358" v="4712" actId="478"/>
          <ac:spMkLst>
            <pc:docMk/>
            <pc:sldMk cId="3457453725" sldId="344"/>
            <ac:spMk id="21" creationId="{6BCC09F8-6AAF-F077-8AD1-CCE71D9749C7}"/>
          </ac:spMkLst>
        </pc:spChg>
        <pc:spChg chg="del">
          <ac:chgData name="Mashava, Ntshuxeko, (Ms) (s225393816)" userId="b4ce6d80-3d1d-4b5e-80c3-f852773147f3" providerId="ADAL" clId="{95C8236A-E2DC-43DE-9BA4-C54D95E015F2}" dt="2024-05-26T13:38:11.018" v="4710" actId="21"/>
          <ac:spMkLst>
            <pc:docMk/>
            <pc:sldMk cId="3457453725" sldId="344"/>
            <ac:spMk id="22" creationId="{52D24F04-C7CA-3FA9-2BA5-2E095B449B50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23" creationId="{1AE9070C-A2E3-CD0B-1996-5CAD945BC973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24" creationId="{61C493E3-B82F-9F63-E842-32B047571A46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26" creationId="{656B6F6C-EFE9-56C4-D43D-DBF0C67D2BB6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28" creationId="{0E6ACC32-7393-EE20-D92C-77CC271B5507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30" creationId="{E3890488-A197-62BF-964C-DD1AF6D59059}"/>
          </ac:spMkLst>
        </pc:spChg>
        <pc:spChg chg="del">
          <ac:chgData name="Mashava, Ntshuxeko, (Ms) (s225393816)" userId="b4ce6d80-3d1d-4b5e-80c3-f852773147f3" providerId="ADAL" clId="{95C8236A-E2DC-43DE-9BA4-C54D95E015F2}" dt="2024-05-26T13:38:41.358" v="4712" actId="478"/>
          <ac:spMkLst>
            <pc:docMk/>
            <pc:sldMk cId="3457453725" sldId="344"/>
            <ac:spMk id="33" creationId="{5D267C5A-8801-8283-3684-FE276ABE889C}"/>
          </ac:spMkLst>
        </pc:spChg>
        <pc:spChg chg="del">
          <ac:chgData name="Mashava, Ntshuxeko, (Ms) (s225393816)" userId="b4ce6d80-3d1d-4b5e-80c3-f852773147f3" providerId="ADAL" clId="{95C8236A-E2DC-43DE-9BA4-C54D95E015F2}" dt="2024-05-26T13:38:41.358" v="4712" actId="478"/>
          <ac:spMkLst>
            <pc:docMk/>
            <pc:sldMk cId="3457453725" sldId="344"/>
            <ac:spMk id="34" creationId="{173371FE-83A2-9145-8566-F045C48F0693}"/>
          </ac:spMkLst>
        </pc:spChg>
        <pc:spChg chg="add mod">
          <ac:chgData name="Mashava, Ntshuxeko, (Ms) (s225393816)" userId="b4ce6d80-3d1d-4b5e-80c3-f852773147f3" providerId="ADAL" clId="{95C8236A-E2DC-43DE-9BA4-C54D95E015F2}" dt="2024-05-26T14:30:25.673" v="5425" actId="14100"/>
          <ac:spMkLst>
            <pc:docMk/>
            <pc:sldMk cId="3457453725" sldId="344"/>
            <ac:spMk id="41" creationId="{C9748A2A-E751-82A6-6A8F-ECD81E02CC1D}"/>
          </ac:spMkLst>
        </pc:spChg>
        <pc:spChg chg="add mod">
          <ac:chgData name="Mashava, Ntshuxeko, (Ms) (s225393816)" userId="b4ce6d80-3d1d-4b5e-80c3-f852773147f3" providerId="ADAL" clId="{95C8236A-E2DC-43DE-9BA4-C54D95E015F2}" dt="2024-05-26T13:43:12.417" v="4724" actId="14100"/>
          <ac:spMkLst>
            <pc:docMk/>
            <pc:sldMk cId="3457453725" sldId="344"/>
            <ac:spMk id="42" creationId="{8CB746B4-E2B9-5385-3D14-99DF6B639E00}"/>
          </ac:spMkLst>
        </pc:spChg>
        <pc:spChg chg="add mod">
          <ac:chgData name="Mashava, Ntshuxeko, (Ms) (s225393816)" userId="b4ce6d80-3d1d-4b5e-80c3-f852773147f3" providerId="ADAL" clId="{95C8236A-E2DC-43DE-9BA4-C54D95E015F2}" dt="2024-05-26T13:43:07.064" v="4723" actId="207"/>
          <ac:spMkLst>
            <pc:docMk/>
            <pc:sldMk cId="3457453725" sldId="344"/>
            <ac:spMk id="43" creationId="{23E6C49D-3E8D-565D-1D98-B4F7DA5BB33D}"/>
          </ac:spMkLst>
        </pc:spChg>
        <pc:spChg chg="add mod">
          <ac:chgData name="Mashava, Ntshuxeko, (Ms) (s225393816)" userId="b4ce6d80-3d1d-4b5e-80c3-f852773147f3" providerId="ADAL" clId="{95C8236A-E2DC-43DE-9BA4-C54D95E015F2}" dt="2024-05-26T13:43:46.757" v="4729" actId="207"/>
          <ac:spMkLst>
            <pc:docMk/>
            <pc:sldMk cId="3457453725" sldId="344"/>
            <ac:spMk id="44" creationId="{3631BFF2-A2E9-9B84-3D68-5534610C3049}"/>
          </ac:spMkLst>
        </pc:spChg>
        <pc:spChg chg="add mod">
          <ac:chgData name="Mashava, Ntshuxeko, (Ms) (s225393816)" userId="b4ce6d80-3d1d-4b5e-80c3-f852773147f3" providerId="ADAL" clId="{95C8236A-E2DC-43DE-9BA4-C54D95E015F2}" dt="2024-05-26T13:44:05.976" v="4733" actId="1076"/>
          <ac:spMkLst>
            <pc:docMk/>
            <pc:sldMk cId="3457453725" sldId="344"/>
            <ac:spMk id="45" creationId="{2207A143-BB59-9BA1-4887-CC07CE874D78}"/>
          </ac:spMkLst>
        </pc:spChg>
        <pc:spChg chg="add mod">
          <ac:chgData name="Mashava, Ntshuxeko, (Ms) (s225393816)" userId="b4ce6d80-3d1d-4b5e-80c3-f852773147f3" providerId="ADAL" clId="{95C8236A-E2DC-43DE-9BA4-C54D95E015F2}" dt="2024-05-26T13:46:13.472" v="4743" actId="1076"/>
          <ac:spMkLst>
            <pc:docMk/>
            <pc:sldMk cId="3457453725" sldId="344"/>
            <ac:spMk id="46" creationId="{568B7A16-6245-70FA-6718-CDB2176D3E01}"/>
          </ac:spMkLst>
        </pc:spChg>
        <pc:spChg chg="add mod">
          <ac:chgData name="Mashava, Ntshuxeko, (Ms) (s225393816)" userId="b4ce6d80-3d1d-4b5e-80c3-f852773147f3" providerId="ADAL" clId="{95C8236A-E2DC-43DE-9BA4-C54D95E015F2}" dt="2024-05-26T13:46:42.430" v="4757" actId="14100"/>
          <ac:spMkLst>
            <pc:docMk/>
            <pc:sldMk cId="3457453725" sldId="344"/>
            <ac:spMk id="47" creationId="{277FC3ED-C5CC-2386-96F1-FC55068E127E}"/>
          </ac:spMkLst>
        </pc:spChg>
        <pc:spChg chg="add mod">
          <ac:chgData name="Mashava, Ntshuxeko, (Ms) (s225393816)" userId="b4ce6d80-3d1d-4b5e-80c3-f852773147f3" providerId="ADAL" clId="{95C8236A-E2DC-43DE-9BA4-C54D95E015F2}" dt="2024-05-26T13:48:56.154" v="4823" actId="1076"/>
          <ac:spMkLst>
            <pc:docMk/>
            <pc:sldMk cId="3457453725" sldId="344"/>
            <ac:spMk id="48" creationId="{8A547D35-5F41-868C-F755-1FDBC00DC0A7}"/>
          </ac:spMkLst>
        </pc:spChg>
        <pc:spChg chg="add mod">
          <ac:chgData name="Mashava, Ntshuxeko, (Ms) (s225393816)" userId="b4ce6d80-3d1d-4b5e-80c3-f852773147f3" providerId="ADAL" clId="{95C8236A-E2DC-43DE-9BA4-C54D95E015F2}" dt="2024-05-26T13:49:08.398" v="4824" actId="1076"/>
          <ac:spMkLst>
            <pc:docMk/>
            <pc:sldMk cId="3457453725" sldId="344"/>
            <ac:spMk id="49" creationId="{0D1376A3-042B-0127-2CFA-DFBB0258C390}"/>
          </ac:spMkLst>
        </pc:spChg>
        <pc:spChg chg="add mod">
          <ac:chgData name="Mashava, Ntshuxeko, (Ms) (s225393816)" userId="b4ce6d80-3d1d-4b5e-80c3-f852773147f3" providerId="ADAL" clId="{95C8236A-E2DC-43DE-9BA4-C54D95E015F2}" dt="2024-05-26T13:49:14.150" v="4825" actId="1076"/>
          <ac:spMkLst>
            <pc:docMk/>
            <pc:sldMk cId="3457453725" sldId="344"/>
            <ac:spMk id="50" creationId="{8BA253A6-1A14-D656-BF5E-B2F372DC604D}"/>
          </ac:spMkLst>
        </pc:spChg>
        <pc:spChg chg="add mod">
          <ac:chgData name="Mashava, Ntshuxeko, (Ms) (s225393816)" userId="b4ce6d80-3d1d-4b5e-80c3-f852773147f3" providerId="ADAL" clId="{95C8236A-E2DC-43DE-9BA4-C54D95E015F2}" dt="2024-05-26T13:48:49.803" v="4822" actId="14100"/>
          <ac:spMkLst>
            <pc:docMk/>
            <pc:sldMk cId="3457453725" sldId="344"/>
            <ac:spMk id="51" creationId="{C7116DCA-8AFE-EA0A-4A4C-CE0AC2F184EF}"/>
          </ac:spMkLst>
        </pc:spChg>
        <pc:spChg chg="add mod">
          <ac:chgData name="Mashava, Ntshuxeko, (Ms) (s225393816)" userId="b4ce6d80-3d1d-4b5e-80c3-f852773147f3" providerId="ADAL" clId="{95C8236A-E2DC-43DE-9BA4-C54D95E015F2}" dt="2024-05-26T13:50:43.939" v="4835" actId="14100"/>
          <ac:spMkLst>
            <pc:docMk/>
            <pc:sldMk cId="3457453725" sldId="344"/>
            <ac:spMk id="52" creationId="{A5DF9DB6-C010-6AB2-FF3C-9939AA5805F6}"/>
          </ac:spMkLst>
        </pc:spChg>
        <pc:spChg chg="add mod">
          <ac:chgData name="Mashava, Ntshuxeko, (Ms) (s225393816)" userId="b4ce6d80-3d1d-4b5e-80c3-f852773147f3" providerId="ADAL" clId="{95C8236A-E2DC-43DE-9BA4-C54D95E015F2}" dt="2024-05-26T13:50:43.939" v="4835" actId="14100"/>
          <ac:spMkLst>
            <pc:docMk/>
            <pc:sldMk cId="3457453725" sldId="344"/>
            <ac:spMk id="53" creationId="{5E1431E3-7D74-8D9B-1717-B6E439E47AD1}"/>
          </ac:spMkLst>
        </pc:spChg>
        <pc:spChg chg="add mod">
          <ac:chgData name="Mashava, Ntshuxeko, (Ms) (s225393816)" userId="b4ce6d80-3d1d-4b5e-80c3-f852773147f3" providerId="ADAL" clId="{95C8236A-E2DC-43DE-9BA4-C54D95E015F2}" dt="2024-05-26T13:50:43.939" v="4835" actId="14100"/>
          <ac:spMkLst>
            <pc:docMk/>
            <pc:sldMk cId="3457453725" sldId="344"/>
            <ac:spMk id="54" creationId="{11CCAC53-874D-5B52-A160-3993E015D2EA}"/>
          </ac:spMkLst>
        </pc:spChg>
        <pc:spChg chg="add mod">
          <ac:chgData name="Mashava, Ntshuxeko, (Ms) (s225393816)" userId="b4ce6d80-3d1d-4b5e-80c3-f852773147f3" providerId="ADAL" clId="{95C8236A-E2DC-43DE-9BA4-C54D95E015F2}" dt="2024-05-26T13:52:33.909" v="4858" actId="1076"/>
          <ac:spMkLst>
            <pc:docMk/>
            <pc:sldMk cId="3457453725" sldId="344"/>
            <ac:spMk id="59" creationId="{06678511-A113-D963-CAA4-2D3A26FD435B}"/>
          </ac:spMkLst>
        </pc:spChg>
        <pc:spChg chg="add mod">
          <ac:chgData name="Mashava, Ntshuxeko, (Ms) (s225393816)" userId="b4ce6d80-3d1d-4b5e-80c3-f852773147f3" providerId="ADAL" clId="{95C8236A-E2DC-43DE-9BA4-C54D95E015F2}" dt="2024-05-26T13:52:56.759" v="4863" actId="1076"/>
          <ac:spMkLst>
            <pc:docMk/>
            <pc:sldMk cId="3457453725" sldId="344"/>
            <ac:spMk id="60" creationId="{AF3C174B-9877-3C70-423D-1CF98EF8C993}"/>
          </ac:spMkLst>
        </pc:spChg>
        <pc:spChg chg="del">
          <ac:chgData name="Mashava, Ntshuxeko, (Ms) (s225393816)" userId="b4ce6d80-3d1d-4b5e-80c3-f852773147f3" providerId="ADAL" clId="{95C8236A-E2DC-43DE-9BA4-C54D95E015F2}" dt="2024-05-26T13:38:24.017" v="4711" actId="478"/>
          <ac:spMkLst>
            <pc:docMk/>
            <pc:sldMk cId="3457453725" sldId="344"/>
            <ac:spMk id="61" creationId="{25C93B9B-AD68-164C-8302-C7E9548AECBA}"/>
          </ac:spMkLst>
        </pc:spChg>
        <pc:spChg chg="del">
          <ac:chgData name="Mashava, Ntshuxeko, (Ms) (s225393816)" userId="b4ce6d80-3d1d-4b5e-80c3-f852773147f3" providerId="ADAL" clId="{95C8236A-E2DC-43DE-9BA4-C54D95E015F2}" dt="2024-05-26T13:38:41.358" v="4712" actId="478"/>
          <ac:spMkLst>
            <pc:docMk/>
            <pc:sldMk cId="3457453725" sldId="344"/>
            <ac:spMk id="62" creationId="{8BCD30EC-B5DC-F411-9CA4-84F42A57735B}"/>
          </ac:spMkLst>
        </pc:spChg>
        <pc:spChg chg="add mod">
          <ac:chgData name="Mashava, Ntshuxeko, (Ms) (s225393816)" userId="b4ce6d80-3d1d-4b5e-80c3-f852773147f3" providerId="ADAL" clId="{95C8236A-E2DC-43DE-9BA4-C54D95E015F2}" dt="2024-05-26T13:53:35.047" v="4879" actId="20577"/>
          <ac:spMkLst>
            <pc:docMk/>
            <pc:sldMk cId="3457453725" sldId="344"/>
            <ac:spMk id="63" creationId="{85BC99D7-971C-5B9C-FEBF-A063772E6376}"/>
          </ac:spMkLst>
        </pc:spChg>
        <pc:spChg chg="add del">
          <ac:chgData name="Mashava, Ntshuxeko, (Ms) (s225393816)" userId="b4ce6d80-3d1d-4b5e-80c3-f852773147f3" providerId="ADAL" clId="{95C8236A-E2DC-43DE-9BA4-C54D95E015F2}" dt="2024-05-26T13:56:16.526" v="4892" actId="21"/>
          <ac:spMkLst>
            <pc:docMk/>
            <pc:sldMk cId="3457453725" sldId="344"/>
            <ac:spMk id="69" creationId="{F99BCC75-7210-87DC-A806-F438C7190603}"/>
          </ac:spMkLst>
        </pc:spChg>
        <pc:spChg chg="add mod">
          <ac:chgData name="Mashava, Ntshuxeko, (Ms) (s225393816)" userId="b4ce6d80-3d1d-4b5e-80c3-f852773147f3" providerId="ADAL" clId="{95C8236A-E2DC-43DE-9BA4-C54D95E015F2}" dt="2024-05-26T14:34:25.755" v="5513" actId="14100"/>
          <ac:spMkLst>
            <pc:docMk/>
            <pc:sldMk cId="3457453725" sldId="344"/>
            <ac:spMk id="70" creationId="{AE8E1E45-7EDB-4C8B-F31E-B00A8782FE92}"/>
          </ac:spMkLst>
        </pc:spChg>
        <pc:spChg chg="add del mod">
          <ac:chgData name="Mashava, Ntshuxeko, (Ms) (s225393816)" userId="b4ce6d80-3d1d-4b5e-80c3-f852773147f3" providerId="ADAL" clId="{95C8236A-E2DC-43DE-9BA4-C54D95E015F2}" dt="2024-05-26T14:36:26.259" v="5540" actId="21"/>
          <ac:spMkLst>
            <pc:docMk/>
            <pc:sldMk cId="3457453725" sldId="344"/>
            <ac:spMk id="71" creationId="{DBA4CD58-3543-E8EB-2F62-C1E22F116164}"/>
          </ac:spMkLst>
        </pc:spChg>
        <pc:spChg chg="add mod">
          <ac:chgData name="Mashava, Ntshuxeko, (Ms) (s225393816)" userId="b4ce6d80-3d1d-4b5e-80c3-f852773147f3" providerId="ADAL" clId="{95C8236A-E2DC-43DE-9BA4-C54D95E015F2}" dt="2024-05-26T14:36:38.605" v="5543" actId="14100"/>
          <ac:spMkLst>
            <pc:docMk/>
            <pc:sldMk cId="3457453725" sldId="344"/>
            <ac:spMk id="76" creationId="{8CF8C53F-C0DD-72B4-0435-4B8761A70524}"/>
          </ac:spMkLst>
        </pc:spChg>
        <pc:spChg chg="add mod">
          <ac:chgData name="Mashava, Ntshuxeko, (Ms) (s225393816)" userId="b4ce6d80-3d1d-4b5e-80c3-f852773147f3" providerId="ADAL" clId="{95C8236A-E2DC-43DE-9BA4-C54D95E015F2}" dt="2024-05-26T14:38:27.708" v="5558" actId="255"/>
          <ac:spMkLst>
            <pc:docMk/>
            <pc:sldMk cId="3457453725" sldId="344"/>
            <ac:spMk id="77" creationId="{7C2ED14C-5A0F-259D-0119-6B874A91E99F}"/>
          </ac:spMkLst>
        </pc:spChg>
        <pc:spChg chg="add mod">
          <ac:chgData name="Mashava, Ntshuxeko, (Ms) (s225393816)" userId="b4ce6d80-3d1d-4b5e-80c3-f852773147f3" providerId="ADAL" clId="{95C8236A-E2DC-43DE-9BA4-C54D95E015F2}" dt="2024-05-26T14:39:07.698" v="5576" actId="1076"/>
          <ac:spMkLst>
            <pc:docMk/>
            <pc:sldMk cId="3457453725" sldId="344"/>
            <ac:spMk id="79" creationId="{C0900D5A-E99F-810E-726E-D0402773AA94}"/>
          </ac:spMkLst>
        </pc:spChg>
        <pc:spChg chg="add mod">
          <ac:chgData name="Mashava, Ntshuxeko, (Ms) (s225393816)" userId="b4ce6d80-3d1d-4b5e-80c3-f852773147f3" providerId="ADAL" clId="{95C8236A-E2DC-43DE-9BA4-C54D95E015F2}" dt="2024-05-26T14:39:18.552" v="5577" actId="1076"/>
          <ac:spMkLst>
            <pc:docMk/>
            <pc:sldMk cId="3457453725" sldId="344"/>
            <ac:spMk id="80" creationId="{A0037E63-3D59-C3DD-017D-59D4A638E403}"/>
          </ac:spMkLst>
        </pc:spChg>
        <pc:graphicFrameChg chg="del">
          <ac:chgData name="Mashava, Ntshuxeko, (Ms) (s225393816)" userId="b4ce6d80-3d1d-4b5e-80c3-f852773147f3" providerId="ADAL" clId="{95C8236A-E2DC-43DE-9BA4-C54D95E015F2}" dt="2024-05-26T13:38:24.017" v="4711" actId="478"/>
          <ac:graphicFrameMkLst>
            <pc:docMk/>
            <pc:sldMk cId="3457453725" sldId="344"/>
            <ac:graphicFrameMk id="9" creationId="{6D83531D-DAB2-8328-B0F0-4DA5B617580D}"/>
          </ac:graphicFrameMkLst>
        </pc:graphicFrameChg>
        <pc:graphicFrameChg chg="add mod modGraphic">
          <ac:chgData name="Mashava, Ntshuxeko, (Ms) (s225393816)" userId="b4ce6d80-3d1d-4b5e-80c3-f852773147f3" providerId="ADAL" clId="{95C8236A-E2DC-43DE-9BA4-C54D95E015F2}" dt="2024-05-26T14:29:47.425" v="5420" actId="20577"/>
          <ac:graphicFrameMkLst>
            <pc:docMk/>
            <pc:sldMk cId="3457453725" sldId="344"/>
            <ac:graphicFrameMk id="73" creationId="{78E11CF1-E844-72D8-E16B-501D7109A82E}"/>
          </ac:graphicFrameMkLst>
        </pc:graphicFrameChg>
        <pc:graphicFrameChg chg="add del mod modGraphic">
          <ac:chgData name="Mashava, Ntshuxeko, (Ms) (s225393816)" userId="b4ce6d80-3d1d-4b5e-80c3-f852773147f3" providerId="ADAL" clId="{95C8236A-E2DC-43DE-9BA4-C54D95E015F2}" dt="2024-05-26T14:34:04.025" v="5510" actId="21"/>
          <ac:graphicFrameMkLst>
            <pc:docMk/>
            <pc:sldMk cId="3457453725" sldId="344"/>
            <ac:graphicFrameMk id="74" creationId="{F080086F-8226-3461-E31A-68BF1108C182}"/>
          </ac:graphicFrameMkLst>
        </pc:graphicFrameChg>
        <pc:graphicFrameChg chg="add mod modGraphic">
          <ac:chgData name="Mashava, Ntshuxeko, (Ms) (s225393816)" userId="b4ce6d80-3d1d-4b5e-80c3-f852773147f3" providerId="ADAL" clId="{95C8236A-E2DC-43DE-9BA4-C54D95E015F2}" dt="2024-05-26T14:36:21.781" v="5539" actId="1076"/>
          <ac:graphicFrameMkLst>
            <pc:docMk/>
            <pc:sldMk cId="3457453725" sldId="344"/>
            <ac:graphicFrameMk id="75" creationId="{F1D7BC28-8A5C-B42F-BEB9-4F6434521CD5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6T13:38:41.358" v="4712" actId="478"/>
          <ac:picMkLst>
            <pc:docMk/>
            <pc:sldMk cId="3457453725" sldId="344"/>
            <ac:picMk id="20" creationId="{FC9C5D65-6426-EC76-2935-DA95C449C4CF}"/>
          </ac:picMkLst>
        </pc:picChg>
        <pc:picChg chg="del">
          <ac:chgData name="Mashava, Ntshuxeko, (Ms) (s225393816)" userId="b4ce6d80-3d1d-4b5e-80c3-f852773147f3" providerId="ADAL" clId="{95C8236A-E2DC-43DE-9BA4-C54D95E015F2}" dt="2024-05-26T13:38:41.358" v="4712" actId="478"/>
          <ac:picMkLst>
            <pc:docMk/>
            <pc:sldMk cId="3457453725" sldId="344"/>
            <ac:picMk id="29" creationId="{8594B04F-174B-E262-1A73-F71F0B2682FB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52:00.451" v="4844" actId="1076"/>
          <ac:picMkLst>
            <pc:docMk/>
            <pc:sldMk cId="3457453725" sldId="344"/>
            <ac:picMk id="56" creationId="{D9C53544-8A28-F68D-9451-63AFA15B69C3}"/>
          </ac:picMkLst>
        </pc:picChg>
        <pc:picChg chg="add del mod">
          <ac:chgData name="Mashava, Ntshuxeko, (Ms) (s225393816)" userId="b4ce6d80-3d1d-4b5e-80c3-f852773147f3" providerId="ADAL" clId="{95C8236A-E2DC-43DE-9BA4-C54D95E015F2}" dt="2024-05-26T13:51:32.195" v="4839" actId="21"/>
          <ac:picMkLst>
            <pc:docMk/>
            <pc:sldMk cId="3457453725" sldId="344"/>
            <ac:picMk id="58" creationId="{0A5914C1-B6F7-B203-E845-A83ACF5B8402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54:29.354" v="4884" actId="1076"/>
          <ac:picMkLst>
            <pc:docMk/>
            <pc:sldMk cId="3457453725" sldId="344"/>
            <ac:picMk id="65" creationId="{E865467B-E8D1-9B67-AADB-8C358EBFBC56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54:44.264" v="4888" actId="1076"/>
          <ac:picMkLst>
            <pc:docMk/>
            <pc:sldMk cId="3457453725" sldId="344"/>
            <ac:picMk id="66" creationId="{C82999F7-89AE-6ABB-7AAB-9544787FB3F3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54:40.100" v="4887" actId="1076"/>
          <ac:picMkLst>
            <pc:docMk/>
            <pc:sldMk cId="3457453725" sldId="344"/>
            <ac:picMk id="67" creationId="{97F47662-E479-4AF5-AA17-CD7C6D9CDB33}"/>
          </ac:picMkLst>
        </pc:picChg>
        <pc:picChg chg="add mod">
          <ac:chgData name="Mashava, Ntshuxeko, (Ms) (s225393816)" userId="b4ce6d80-3d1d-4b5e-80c3-f852773147f3" providerId="ADAL" clId="{95C8236A-E2DC-43DE-9BA4-C54D95E015F2}" dt="2024-05-26T13:54:52.781" v="4890" actId="1076"/>
          <ac:picMkLst>
            <pc:docMk/>
            <pc:sldMk cId="3457453725" sldId="344"/>
            <ac:picMk id="68" creationId="{5076E534-833D-C24A-50E8-0AC5735EC634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37:46.433" v="5551" actId="1076"/>
          <ac:picMkLst>
            <pc:docMk/>
            <pc:sldMk cId="3457453725" sldId="344"/>
            <ac:picMk id="72" creationId="{C064BE1A-DB80-FBE9-EA71-6D7517CD4D35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38:13.238" v="5556" actId="14100"/>
          <ac:picMkLst>
            <pc:docMk/>
            <pc:sldMk cId="3457453725" sldId="344"/>
            <ac:picMk id="78" creationId="{64733F90-273B-A011-55E3-B1A8A341C846}"/>
          </ac:picMkLst>
        </pc:picChg>
      </pc:sldChg>
      <pc:sldChg chg="add modAnim">
        <pc:chgData name="Mashava, Ntshuxeko, (Ms) (s225393816)" userId="b4ce6d80-3d1d-4b5e-80c3-f852773147f3" providerId="ADAL" clId="{95C8236A-E2DC-43DE-9BA4-C54D95E015F2}" dt="2024-05-26T14:43:02.348" v="5586"/>
        <pc:sldMkLst>
          <pc:docMk/>
          <pc:sldMk cId="3148698343" sldId="345"/>
        </pc:sldMkLst>
      </pc:sldChg>
      <pc:sldChg chg="addSp delSp modSp add mod">
        <pc:chgData name="Mashava, Ntshuxeko, (Ms) (s225393816)" userId="b4ce6d80-3d1d-4b5e-80c3-f852773147f3" providerId="ADAL" clId="{95C8236A-E2DC-43DE-9BA4-C54D95E015F2}" dt="2024-05-26T20:05:37.214" v="9781"/>
        <pc:sldMkLst>
          <pc:docMk/>
          <pc:sldMk cId="3776761653" sldId="346"/>
        </pc:sldMkLst>
        <pc:picChg chg="del mod">
          <ac:chgData name="Mashava, Ntshuxeko, (Ms) (s225393816)" userId="b4ce6d80-3d1d-4b5e-80c3-f852773147f3" providerId="ADAL" clId="{95C8236A-E2DC-43DE-9BA4-C54D95E015F2}" dt="2024-05-26T20:05:36.087" v="9780" actId="478"/>
          <ac:picMkLst>
            <pc:docMk/>
            <pc:sldMk cId="3776761653" sldId="346"/>
            <ac:picMk id="4" creationId="{EF758BE4-AEFC-F098-47AC-3B26B3ECD070}"/>
          </ac:picMkLst>
        </pc:picChg>
        <pc:picChg chg="del">
          <ac:chgData name="Mashava, Ntshuxeko, (Ms) (s225393816)" userId="b4ce6d80-3d1d-4b5e-80c3-f852773147f3" providerId="ADAL" clId="{95C8236A-E2DC-43DE-9BA4-C54D95E015F2}" dt="2024-05-26T20:05:36.087" v="9780" actId="478"/>
          <ac:picMkLst>
            <pc:docMk/>
            <pc:sldMk cId="3776761653" sldId="346"/>
            <ac:picMk id="9" creationId="{1D275778-D5F2-025D-E7AC-CF51CFFC014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5:37.214" v="9781"/>
          <ac:picMkLst>
            <pc:docMk/>
            <pc:sldMk cId="3776761653" sldId="346"/>
            <ac:picMk id="19" creationId="{297E50B1-3C0F-1BD8-957F-E8E0BC55DD6B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5:37.214" v="9781"/>
          <ac:picMkLst>
            <pc:docMk/>
            <pc:sldMk cId="3776761653" sldId="346"/>
            <ac:picMk id="30" creationId="{7B8BA6F5-8389-A0DB-A111-9DECE7A15D5A}"/>
          </ac:picMkLst>
        </pc:picChg>
      </pc:sldChg>
      <pc:sldChg chg="addSp delSp modSp add mod modAnim">
        <pc:chgData name="Mashava, Ntshuxeko, (Ms) (s225393816)" userId="b4ce6d80-3d1d-4b5e-80c3-f852773147f3" providerId="ADAL" clId="{95C8236A-E2DC-43DE-9BA4-C54D95E015F2}" dt="2024-05-26T14:48:15.463" v="5608"/>
        <pc:sldMkLst>
          <pc:docMk/>
          <pc:sldMk cId="3418493239" sldId="347"/>
        </pc:sldMkLst>
        <pc:spChg chg="add mod">
          <ac:chgData name="Mashava, Ntshuxeko, (Ms) (s225393816)" userId="b4ce6d80-3d1d-4b5e-80c3-f852773147f3" providerId="ADAL" clId="{95C8236A-E2DC-43DE-9BA4-C54D95E015F2}" dt="2024-05-26T14:46:56.520" v="5599"/>
          <ac:spMkLst>
            <pc:docMk/>
            <pc:sldMk cId="3418493239" sldId="347"/>
            <ac:spMk id="45" creationId="{754542AA-54BE-405A-D62E-B929FD51A1C5}"/>
          </ac:spMkLst>
        </pc:spChg>
        <pc:spChg chg="add mod">
          <ac:chgData name="Mashava, Ntshuxeko, (Ms) (s225393816)" userId="b4ce6d80-3d1d-4b5e-80c3-f852773147f3" providerId="ADAL" clId="{95C8236A-E2DC-43DE-9BA4-C54D95E015F2}" dt="2024-05-26T14:47:08.225" v="5601"/>
          <ac:spMkLst>
            <pc:docMk/>
            <pc:sldMk cId="3418493239" sldId="347"/>
            <ac:spMk id="46" creationId="{52D24F04-C7CA-3FA9-2BA5-2E095B449B50}"/>
          </ac:spMkLst>
        </pc:spChg>
        <pc:spChg chg="add mod">
          <ac:chgData name="Mashava, Ntshuxeko, (Ms) (s225393816)" userId="b4ce6d80-3d1d-4b5e-80c3-f852773147f3" providerId="ADAL" clId="{95C8236A-E2DC-43DE-9BA4-C54D95E015F2}" dt="2024-05-26T14:47:25.369" v="5603"/>
          <ac:spMkLst>
            <pc:docMk/>
            <pc:sldMk cId="3418493239" sldId="347"/>
            <ac:spMk id="47" creationId="{4A4F56D9-BE35-E54E-919B-4F0E37EB9B2C}"/>
          </ac:spMkLst>
        </pc:spChg>
        <pc:spChg chg="add mod">
          <ac:chgData name="Mashava, Ntshuxeko, (Ms) (s225393816)" userId="b4ce6d80-3d1d-4b5e-80c3-f852773147f3" providerId="ADAL" clId="{95C8236A-E2DC-43DE-9BA4-C54D95E015F2}" dt="2024-05-26T14:47:25.369" v="5603"/>
          <ac:spMkLst>
            <pc:docMk/>
            <pc:sldMk cId="3418493239" sldId="347"/>
            <ac:spMk id="48" creationId="{6BCC09F8-6AAF-F077-8AD1-CCE71D9749C7}"/>
          </ac:spMkLst>
        </pc:spChg>
        <pc:spChg chg="add mod">
          <ac:chgData name="Mashava, Ntshuxeko, (Ms) (s225393816)" userId="b4ce6d80-3d1d-4b5e-80c3-f852773147f3" providerId="ADAL" clId="{95C8236A-E2DC-43DE-9BA4-C54D95E015F2}" dt="2024-05-26T14:47:25.369" v="5603"/>
          <ac:spMkLst>
            <pc:docMk/>
            <pc:sldMk cId="3418493239" sldId="347"/>
            <ac:spMk id="49" creationId="{61C493E3-B82F-9F63-E842-32B047571A46}"/>
          </ac:spMkLst>
        </pc:spChg>
        <pc:spChg chg="add mod">
          <ac:chgData name="Mashava, Ntshuxeko, (Ms) (s225393816)" userId="b4ce6d80-3d1d-4b5e-80c3-f852773147f3" providerId="ADAL" clId="{95C8236A-E2DC-43DE-9BA4-C54D95E015F2}" dt="2024-05-26T14:47:25.369" v="5603"/>
          <ac:spMkLst>
            <pc:docMk/>
            <pc:sldMk cId="3418493239" sldId="347"/>
            <ac:spMk id="50" creationId="{E3890488-A197-62BF-964C-DD1AF6D59059}"/>
          </ac:spMkLst>
        </pc:spChg>
        <pc:picChg chg="del">
          <ac:chgData name="Mashava, Ntshuxeko, (Ms) (s225393816)" userId="b4ce6d80-3d1d-4b5e-80c3-f852773147f3" providerId="ADAL" clId="{95C8236A-E2DC-43DE-9BA4-C54D95E015F2}" dt="2024-05-26T14:47:57.424" v="5606" actId="21"/>
          <ac:picMkLst>
            <pc:docMk/>
            <pc:sldMk cId="3418493239" sldId="347"/>
            <ac:picMk id="44" creationId="{442A0105-7890-1F6E-9FF9-EF6E60600148}"/>
          </ac:picMkLst>
        </pc:picChg>
        <pc:picChg chg="add mod">
          <ac:chgData name="Mashava, Ntshuxeko, (Ms) (s225393816)" userId="b4ce6d80-3d1d-4b5e-80c3-f852773147f3" providerId="ADAL" clId="{95C8236A-E2DC-43DE-9BA4-C54D95E015F2}" dt="2024-05-26T14:47:46.785" v="5605" actId="1076"/>
          <ac:picMkLst>
            <pc:docMk/>
            <pc:sldMk cId="3418493239" sldId="347"/>
            <ac:picMk id="51" creationId="{EEC04728-1E4B-B0EA-18DD-90D43EF3BDB4}"/>
          </ac:picMkLst>
        </pc:picChg>
      </pc:sldChg>
      <pc:sldChg chg="add ord modAnim">
        <pc:chgData name="Mashava, Ntshuxeko, (Ms) (s225393816)" userId="b4ce6d80-3d1d-4b5e-80c3-f852773147f3" providerId="ADAL" clId="{95C8236A-E2DC-43DE-9BA4-C54D95E015F2}" dt="2024-05-26T14:50:48.805" v="5615"/>
        <pc:sldMkLst>
          <pc:docMk/>
          <pc:sldMk cId="3217563719" sldId="348"/>
        </pc:sldMkLst>
      </pc:sldChg>
      <pc:sldChg chg="addSp delSp modSp add mod ord">
        <pc:chgData name="Mashava, Ntshuxeko, (Ms) (s225393816)" userId="b4ce6d80-3d1d-4b5e-80c3-f852773147f3" providerId="ADAL" clId="{95C8236A-E2DC-43DE-9BA4-C54D95E015F2}" dt="2024-05-26T15:54:06.741" v="6121" actId="1076"/>
        <pc:sldMkLst>
          <pc:docMk/>
          <pc:sldMk cId="1850959216" sldId="349"/>
        </pc:sldMkLst>
        <pc:spChg chg="del">
          <ac:chgData name="Mashava, Ntshuxeko, (Ms) (s225393816)" userId="b4ce6d80-3d1d-4b5e-80c3-f852773147f3" providerId="ADAL" clId="{95C8236A-E2DC-43DE-9BA4-C54D95E015F2}" dt="2024-05-26T15:53:52.562" v="6116" actId="21"/>
          <ac:spMkLst>
            <pc:docMk/>
            <pc:sldMk cId="1850959216" sldId="349"/>
            <ac:spMk id="4" creationId="{E0F06B3D-A992-9024-688B-BFEA903C51C4}"/>
          </ac:spMkLst>
        </pc:spChg>
        <pc:spChg chg="del mod">
          <ac:chgData name="Mashava, Ntshuxeko, (Ms) (s225393816)" userId="b4ce6d80-3d1d-4b5e-80c3-f852773147f3" providerId="ADAL" clId="{95C8236A-E2DC-43DE-9BA4-C54D95E015F2}" dt="2024-05-26T15:04:04.145" v="5792" actId="478"/>
          <ac:spMkLst>
            <pc:docMk/>
            <pc:sldMk cId="1850959216" sldId="349"/>
            <ac:spMk id="14" creationId="{D7A2BC45-8A89-A7B5-2457-08EC4A76DEDB}"/>
          </ac:spMkLst>
        </pc:spChg>
        <pc:spChg chg="mod">
          <ac:chgData name="Mashava, Ntshuxeko, (Ms) (s225393816)" userId="b4ce6d80-3d1d-4b5e-80c3-f852773147f3" providerId="ADAL" clId="{95C8236A-E2DC-43DE-9BA4-C54D95E015F2}" dt="2024-05-26T15:22:37.611" v="5973" actId="1076"/>
          <ac:spMkLst>
            <pc:docMk/>
            <pc:sldMk cId="1850959216" sldId="349"/>
            <ac:spMk id="16" creationId="{62C74FCE-2D7C-22A1-36DC-A94E55C70DD4}"/>
          </ac:spMkLst>
        </pc:spChg>
        <pc:spChg chg="del">
          <ac:chgData name="Mashava, Ntshuxeko, (Ms) (s225393816)" userId="b4ce6d80-3d1d-4b5e-80c3-f852773147f3" providerId="ADAL" clId="{95C8236A-E2DC-43DE-9BA4-C54D95E015F2}" dt="2024-05-26T15:04:28.945" v="5797" actId="478"/>
          <ac:spMkLst>
            <pc:docMk/>
            <pc:sldMk cId="1850959216" sldId="349"/>
            <ac:spMk id="19" creationId="{CF614C6F-8A74-88EE-8AE1-A207938FB828}"/>
          </ac:spMkLst>
        </pc:spChg>
        <pc:spChg chg="del">
          <ac:chgData name="Mashava, Ntshuxeko, (Ms) (s225393816)" userId="b4ce6d80-3d1d-4b5e-80c3-f852773147f3" providerId="ADAL" clId="{95C8236A-E2DC-43DE-9BA4-C54D95E015F2}" dt="2024-05-26T15:04:17.823" v="5794" actId="21"/>
          <ac:spMkLst>
            <pc:docMk/>
            <pc:sldMk cId="1850959216" sldId="349"/>
            <ac:spMk id="24" creationId="{8B903E3B-3D26-6784-AFE3-60BE58236330}"/>
          </ac:spMkLst>
        </pc:spChg>
        <pc:spChg chg="del">
          <ac:chgData name="Mashava, Ntshuxeko, (Ms) (s225393816)" userId="b4ce6d80-3d1d-4b5e-80c3-f852773147f3" providerId="ADAL" clId="{95C8236A-E2DC-43DE-9BA4-C54D95E015F2}" dt="2024-05-26T15:04:25.849" v="5796" actId="21"/>
          <ac:spMkLst>
            <pc:docMk/>
            <pc:sldMk cId="1850959216" sldId="349"/>
            <ac:spMk id="25" creationId="{A0E31693-9AFB-C0D6-6AA6-EE9DD1FCA8F8}"/>
          </ac:spMkLst>
        </pc:spChg>
        <pc:spChg chg="del">
          <ac:chgData name="Mashava, Ntshuxeko, (Ms) (s225393816)" userId="b4ce6d80-3d1d-4b5e-80c3-f852773147f3" providerId="ADAL" clId="{95C8236A-E2DC-43DE-9BA4-C54D95E015F2}" dt="2024-05-26T15:04:22.820" v="5795" actId="21"/>
          <ac:spMkLst>
            <pc:docMk/>
            <pc:sldMk cId="1850959216" sldId="349"/>
            <ac:spMk id="27" creationId="{4ADAF9B0-C58B-03C4-2028-3F20D71DF2FF}"/>
          </ac:spMkLst>
        </pc:spChg>
        <pc:spChg chg="mod">
          <ac:chgData name="Mashava, Ntshuxeko, (Ms) (s225393816)" userId="b4ce6d80-3d1d-4b5e-80c3-f852773147f3" providerId="ADAL" clId="{95C8236A-E2DC-43DE-9BA4-C54D95E015F2}" dt="2024-05-26T15:23:15.287" v="5979" actId="1076"/>
          <ac:spMkLst>
            <pc:docMk/>
            <pc:sldMk cId="1850959216" sldId="349"/>
            <ac:spMk id="32" creationId="{F575F5AA-A06D-D789-E30E-6F38B71EDC4F}"/>
          </ac:spMkLst>
        </pc:spChg>
        <pc:spChg chg="mod">
          <ac:chgData name="Mashava, Ntshuxeko, (Ms) (s225393816)" userId="b4ce6d80-3d1d-4b5e-80c3-f852773147f3" providerId="ADAL" clId="{95C8236A-E2DC-43DE-9BA4-C54D95E015F2}" dt="2024-05-26T15:23:10.880" v="5978" actId="1076"/>
          <ac:spMkLst>
            <pc:docMk/>
            <pc:sldMk cId="1850959216" sldId="349"/>
            <ac:spMk id="33" creationId="{B16D30C6-DFD5-C609-7273-BC8328D33FA7}"/>
          </ac:spMkLst>
        </pc:spChg>
        <pc:spChg chg="mod">
          <ac:chgData name="Mashava, Ntshuxeko, (Ms) (s225393816)" userId="b4ce6d80-3d1d-4b5e-80c3-f852773147f3" providerId="ADAL" clId="{95C8236A-E2DC-43DE-9BA4-C54D95E015F2}" dt="2024-05-26T15:23:20.162" v="5980" actId="1076"/>
          <ac:spMkLst>
            <pc:docMk/>
            <pc:sldMk cId="1850959216" sldId="349"/>
            <ac:spMk id="34" creationId="{91534789-7A85-EE96-EC22-18B5921208E2}"/>
          </ac:spMkLst>
        </pc:spChg>
        <pc:spChg chg="del">
          <ac:chgData name="Mashava, Ntshuxeko, (Ms) (s225393816)" userId="b4ce6d80-3d1d-4b5e-80c3-f852773147f3" providerId="ADAL" clId="{95C8236A-E2DC-43DE-9BA4-C54D95E015F2}" dt="2024-05-26T15:04:33.664" v="5798" actId="21"/>
          <ac:spMkLst>
            <pc:docMk/>
            <pc:sldMk cId="1850959216" sldId="349"/>
            <ac:spMk id="35" creationId="{3989449D-AC4F-057E-7AFD-D425FB717E5F}"/>
          </ac:spMkLst>
        </pc:spChg>
        <pc:spChg chg="del">
          <ac:chgData name="Mashava, Ntshuxeko, (Ms) (s225393816)" userId="b4ce6d80-3d1d-4b5e-80c3-f852773147f3" providerId="ADAL" clId="{95C8236A-E2DC-43DE-9BA4-C54D95E015F2}" dt="2024-05-26T15:04:43.473" v="5800" actId="21"/>
          <ac:spMkLst>
            <pc:docMk/>
            <pc:sldMk cId="1850959216" sldId="349"/>
            <ac:spMk id="38" creationId="{DEF00478-A35F-9B12-9D7F-467F8500669B}"/>
          </ac:spMkLst>
        </pc:spChg>
        <pc:spChg chg="del">
          <ac:chgData name="Mashava, Ntshuxeko, (Ms) (s225393816)" userId="b4ce6d80-3d1d-4b5e-80c3-f852773147f3" providerId="ADAL" clId="{95C8236A-E2DC-43DE-9BA4-C54D95E015F2}" dt="2024-05-26T15:04:49.298" v="5801" actId="21"/>
          <ac:spMkLst>
            <pc:docMk/>
            <pc:sldMk cId="1850959216" sldId="349"/>
            <ac:spMk id="39" creationId="{898C20DD-0173-3A55-9603-3B2DBA9D4BC2}"/>
          </ac:spMkLst>
        </pc:spChg>
        <pc:spChg chg="add mod">
          <ac:chgData name="Mashava, Ntshuxeko, (Ms) (s225393816)" userId="b4ce6d80-3d1d-4b5e-80c3-f852773147f3" providerId="ADAL" clId="{95C8236A-E2DC-43DE-9BA4-C54D95E015F2}" dt="2024-05-26T15:31:42.971" v="5988"/>
          <ac:spMkLst>
            <pc:docMk/>
            <pc:sldMk cId="1850959216" sldId="349"/>
            <ac:spMk id="43" creationId="{AB758F1E-A120-8D71-2BA0-E06A435B16BD}"/>
          </ac:spMkLst>
        </pc:spChg>
        <pc:spChg chg="add mod">
          <ac:chgData name="Mashava, Ntshuxeko, (Ms) (s225393816)" userId="b4ce6d80-3d1d-4b5e-80c3-f852773147f3" providerId="ADAL" clId="{95C8236A-E2DC-43DE-9BA4-C54D95E015F2}" dt="2024-05-26T15:02:14.920" v="5760" actId="1076"/>
          <ac:spMkLst>
            <pc:docMk/>
            <pc:sldMk cId="1850959216" sldId="349"/>
            <ac:spMk id="44" creationId="{6CB60BF3-86AC-57F9-93FE-68E7BE6E96C0}"/>
          </ac:spMkLst>
        </pc:spChg>
        <pc:spChg chg="add mod">
          <ac:chgData name="Mashava, Ntshuxeko, (Ms) (s225393816)" userId="b4ce6d80-3d1d-4b5e-80c3-f852773147f3" providerId="ADAL" clId="{95C8236A-E2DC-43DE-9BA4-C54D95E015F2}" dt="2024-05-26T15:02:11.415" v="5759" actId="1076"/>
          <ac:spMkLst>
            <pc:docMk/>
            <pc:sldMk cId="1850959216" sldId="349"/>
            <ac:spMk id="45" creationId="{AC96EDC7-0EE5-6E92-3FC6-12A7F6823293}"/>
          </ac:spMkLst>
        </pc:spChg>
        <pc:spChg chg="add mod">
          <ac:chgData name="Mashava, Ntshuxeko, (Ms) (s225393816)" userId="b4ce6d80-3d1d-4b5e-80c3-f852773147f3" providerId="ADAL" clId="{95C8236A-E2DC-43DE-9BA4-C54D95E015F2}" dt="2024-05-26T15:02:08.774" v="5758" actId="1076"/>
          <ac:spMkLst>
            <pc:docMk/>
            <pc:sldMk cId="1850959216" sldId="349"/>
            <ac:spMk id="46" creationId="{0AB8955E-4473-0F3A-67F6-07ECFE45F612}"/>
          </ac:spMkLst>
        </pc:spChg>
        <pc:spChg chg="add mod">
          <ac:chgData name="Mashava, Ntshuxeko, (Ms) (s225393816)" userId="b4ce6d80-3d1d-4b5e-80c3-f852773147f3" providerId="ADAL" clId="{95C8236A-E2DC-43DE-9BA4-C54D95E015F2}" dt="2024-05-26T15:02:04.520" v="5757" actId="1076"/>
          <ac:spMkLst>
            <pc:docMk/>
            <pc:sldMk cId="1850959216" sldId="349"/>
            <ac:spMk id="47" creationId="{0DEA78CE-4C04-079B-303B-579CFC967DF4}"/>
          </ac:spMkLst>
        </pc:spChg>
        <pc:spChg chg="add mod">
          <ac:chgData name="Mashava, Ntshuxeko, (Ms) (s225393816)" userId="b4ce6d80-3d1d-4b5e-80c3-f852773147f3" providerId="ADAL" clId="{95C8236A-E2DC-43DE-9BA4-C54D95E015F2}" dt="2024-05-26T15:02:00.291" v="5756" actId="1076"/>
          <ac:spMkLst>
            <pc:docMk/>
            <pc:sldMk cId="1850959216" sldId="349"/>
            <ac:spMk id="48" creationId="{044C8153-3B0D-F8BF-8BB2-954FA1287880}"/>
          </ac:spMkLst>
        </pc:spChg>
        <pc:spChg chg="add mod">
          <ac:chgData name="Mashava, Ntshuxeko, (Ms) (s225393816)" userId="b4ce6d80-3d1d-4b5e-80c3-f852773147f3" providerId="ADAL" clId="{95C8236A-E2DC-43DE-9BA4-C54D95E015F2}" dt="2024-05-26T15:01:55.058" v="5754" actId="1076"/>
          <ac:spMkLst>
            <pc:docMk/>
            <pc:sldMk cId="1850959216" sldId="349"/>
            <ac:spMk id="49" creationId="{0F6B192F-1A7D-D194-68D0-2439228C30CF}"/>
          </ac:spMkLst>
        </pc:spChg>
        <pc:spChg chg="add mod">
          <ac:chgData name="Mashava, Ntshuxeko, (Ms) (s225393816)" userId="b4ce6d80-3d1d-4b5e-80c3-f852773147f3" providerId="ADAL" clId="{95C8236A-E2DC-43DE-9BA4-C54D95E015F2}" dt="2024-05-26T15:01:51.500" v="5753" actId="1076"/>
          <ac:spMkLst>
            <pc:docMk/>
            <pc:sldMk cId="1850959216" sldId="349"/>
            <ac:spMk id="50" creationId="{307423EC-0F18-17CA-520F-F73BB9E9B9DC}"/>
          </ac:spMkLst>
        </pc:spChg>
        <pc:spChg chg="add mod">
          <ac:chgData name="Mashava, Ntshuxeko, (Ms) (s225393816)" userId="b4ce6d80-3d1d-4b5e-80c3-f852773147f3" providerId="ADAL" clId="{95C8236A-E2DC-43DE-9BA4-C54D95E015F2}" dt="2024-05-26T15:05:23.739" v="5803" actId="1076"/>
          <ac:spMkLst>
            <pc:docMk/>
            <pc:sldMk cId="1850959216" sldId="349"/>
            <ac:spMk id="59" creationId="{D9443694-CDB7-482E-3D01-3593F2EE5F20}"/>
          </ac:spMkLst>
        </pc:spChg>
        <pc:spChg chg="add mod">
          <ac:chgData name="Mashava, Ntshuxeko, (Ms) (s225393816)" userId="b4ce6d80-3d1d-4b5e-80c3-f852773147f3" providerId="ADAL" clId="{95C8236A-E2DC-43DE-9BA4-C54D95E015F2}" dt="2024-05-26T15:05:38.396" v="5807" actId="1076"/>
          <ac:spMkLst>
            <pc:docMk/>
            <pc:sldMk cId="1850959216" sldId="349"/>
            <ac:spMk id="60" creationId="{E040004C-71C2-E3D8-E017-2EBDE0511AED}"/>
          </ac:spMkLst>
        </pc:spChg>
        <pc:spChg chg="add mod">
          <ac:chgData name="Mashava, Ntshuxeko, (Ms) (s225393816)" userId="b4ce6d80-3d1d-4b5e-80c3-f852773147f3" providerId="ADAL" clId="{95C8236A-E2DC-43DE-9BA4-C54D95E015F2}" dt="2024-05-26T15:06:34.649" v="5823" actId="207"/>
          <ac:spMkLst>
            <pc:docMk/>
            <pc:sldMk cId="1850959216" sldId="349"/>
            <ac:spMk id="61" creationId="{4D074EFD-07BD-C909-BE57-2DEC851CBB52}"/>
          </ac:spMkLst>
        </pc:spChg>
        <pc:spChg chg="add mod">
          <ac:chgData name="Mashava, Ntshuxeko, (Ms) (s225393816)" userId="b4ce6d80-3d1d-4b5e-80c3-f852773147f3" providerId="ADAL" clId="{95C8236A-E2DC-43DE-9BA4-C54D95E015F2}" dt="2024-05-26T15:16:00.963" v="5908" actId="20577"/>
          <ac:spMkLst>
            <pc:docMk/>
            <pc:sldMk cId="1850959216" sldId="349"/>
            <ac:spMk id="62" creationId="{17116BD4-F9C7-6A5E-5EAE-462D4B83A60E}"/>
          </ac:spMkLst>
        </pc:spChg>
        <pc:spChg chg="add mod">
          <ac:chgData name="Mashava, Ntshuxeko, (Ms) (s225393816)" userId="b4ce6d80-3d1d-4b5e-80c3-f852773147f3" providerId="ADAL" clId="{95C8236A-E2DC-43DE-9BA4-C54D95E015F2}" dt="2024-05-26T15:17:25.811" v="5936" actId="20577"/>
          <ac:spMkLst>
            <pc:docMk/>
            <pc:sldMk cId="1850959216" sldId="349"/>
            <ac:spMk id="63" creationId="{543D1D0B-6512-DE7D-3889-390C02C3D235}"/>
          </ac:spMkLst>
        </pc:spChg>
        <pc:spChg chg="add mod">
          <ac:chgData name="Mashava, Ntshuxeko, (Ms) (s225393816)" userId="b4ce6d80-3d1d-4b5e-80c3-f852773147f3" providerId="ADAL" clId="{95C8236A-E2DC-43DE-9BA4-C54D95E015F2}" dt="2024-05-26T15:09:48.553" v="5868" actId="1076"/>
          <ac:spMkLst>
            <pc:docMk/>
            <pc:sldMk cId="1850959216" sldId="349"/>
            <ac:spMk id="64" creationId="{AD32A4DD-6BF5-CE84-969D-581D975DD96D}"/>
          </ac:spMkLst>
        </pc:spChg>
        <pc:spChg chg="add mod">
          <ac:chgData name="Mashava, Ntshuxeko, (Ms) (s225393816)" userId="b4ce6d80-3d1d-4b5e-80c3-f852773147f3" providerId="ADAL" clId="{95C8236A-E2DC-43DE-9BA4-C54D95E015F2}" dt="2024-05-26T15:09:55.849" v="5870" actId="1076"/>
          <ac:spMkLst>
            <pc:docMk/>
            <pc:sldMk cId="1850959216" sldId="349"/>
            <ac:spMk id="65" creationId="{031DDC9C-5872-8C05-90DC-BE0CF5F3BBE0}"/>
          </ac:spMkLst>
        </pc:spChg>
        <pc:spChg chg="add mod">
          <ac:chgData name="Mashava, Ntshuxeko, (Ms) (s225393816)" userId="b4ce6d80-3d1d-4b5e-80c3-f852773147f3" providerId="ADAL" clId="{95C8236A-E2DC-43DE-9BA4-C54D95E015F2}" dt="2024-05-26T15:10:03.997" v="5872" actId="1076"/>
          <ac:spMkLst>
            <pc:docMk/>
            <pc:sldMk cId="1850959216" sldId="349"/>
            <ac:spMk id="66" creationId="{9D0843FA-1317-7D23-EED1-74AD2AF05698}"/>
          </ac:spMkLst>
        </pc:spChg>
        <pc:spChg chg="add mod">
          <ac:chgData name="Mashava, Ntshuxeko, (Ms) (s225393816)" userId="b4ce6d80-3d1d-4b5e-80c3-f852773147f3" providerId="ADAL" clId="{95C8236A-E2DC-43DE-9BA4-C54D95E015F2}" dt="2024-05-26T15:10:13.598" v="5874" actId="1076"/>
          <ac:spMkLst>
            <pc:docMk/>
            <pc:sldMk cId="1850959216" sldId="349"/>
            <ac:spMk id="67" creationId="{5B744198-A07A-1F68-6D6C-C15C2A0D1EC2}"/>
          </ac:spMkLst>
        </pc:spChg>
        <pc:spChg chg="add mod">
          <ac:chgData name="Mashava, Ntshuxeko, (Ms) (s225393816)" userId="b4ce6d80-3d1d-4b5e-80c3-f852773147f3" providerId="ADAL" clId="{95C8236A-E2DC-43DE-9BA4-C54D95E015F2}" dt="2024-05-26T15:10:23.866" v="5876" actId="1076"/>
          <ac:spMkLst>
            <pc:docMk/>
            <pc:sldMk cId="1850959216" sldId="349"/>
            <ac:spMk id="68" creationId="{740F298F-2C26-25D0-8ACE-DD9F48B33431}"/>
          </ac:spMkLst>
        </pc:spChg>
        <pc:spChg chg="add mod">
          <ac:chgData name="Mashava, Ntshuxeko, (Ms) (s225393816)" userId="b4ce6d80-3d1d-4b5e-80c3-f852773147f3" providerId="ADAL" clId="{95C8236A-E2DC-43DE-9BA4-C54D95E015F2}" dt="2024-05-26T15:10:32.048" v="5878" actId="1076"/>
          <ac:spMkLst>
            <pc:docMk/>
            <pc:sldMk cId="1850959216" sldId="349"/>
            <ac:spMk id="69" creationId="{7B232463-131B-AB20-C429-8AAB8D8685FF}"/>
          </ac:spMkLst>
        </pc:spChg>
        <pc:spChg chg="add mod">
          <ac:chgData name="Mashava, Ntshuxeko, (Ms) (s225393816)" userId="b4ce6d80-3d1d-4b5e-80c3-f852773147f3" providerId="ADAL" clId="{95C8236A-E2DC-43DE-9BA4-C54D95E015F2}" dt="2024-05-26T15:10:37.826" v="5880" actId="1076"/>
          <ac:spMkLst>
            <pc:docMk/>
            <pc:sldMk cId="1850959216" sldId="349"/>
            <ac:spMk id="70" creationId="{3C5EAFD0-55E8-2983-21E0-DFA5BF9C0CB9}"/>
          </ac:spMkLst>
        </pc:spChg>
        <pc:spChg chg="add mod">
          <ac:chgData name="Mashava, Ntshuxeko, (Ms) (s225393816)" userId="b4ce6d80-3d1d-4b5e-80c3-f852773147f3" providerId="ADAL" clId="{95C8236A-E2DC-43DE-9BA4-C54D95E015F2}" dt="2024-05-26T15:11:16.841" v="5882" actId="1076"/>
          <ac:spMkLst>
            <pc:docMk/>
            <pc:sldMk cId="1850959216" sldId="349"/>
            <ac:spMk id="71" creationId="{CAF56B75-FAC3-C2DA-8658-B1906B14758C}"/>
          </ac:spMkLst>
        </pc:spChg>
        <pc:spChg chg="add del mod">
          <ac:chgData name="Mashava, Ntshuxeko, (Ms) (s225393816)" userId="b4ce6d80-3d1d-4b5e-80c3-f852773147f3" providerId="ADAL" clId="{95C8236A-E2DC-43DE-9BA4-C54D95E015F2}" dt="2024-05-26T15:12:04.328" v="5890"/>
          <ac:spMkLst>
            <pc:docMk/>
            <pc:sldMk cId="1850959216" sldId="349"/>
            <ac:spMk id="72" creationId="{B2B3FB7F-8205-9569-13FE-CC94F7B77E7D}"/>
          </ac:spMkLst>
        </pc:spChg>
        <pc:spChg chg="add mod">
          <ac:chgData name="Mashava, Ntshuxeko, (Ms) (s225393816)" userId="b4ce6d80-3d1d-4b5e-80c3-f852773147f3" providerId="ADAL" clId="{95C8236A-E2DC-43DE-9BA4-C54D95E015F2}" dt="2024-05-26T15:11:30.442" v="5884" actId="1076"/>
          <ac:spMkLst>
            <pc:docMk/>
            <pc:sldMk cId="1850959216" sldId="349"/>
            <ac:spMk id="73" creationId="{A2F2FDB5-7FCF-E0A6-1DCE-C373B389F47A}"/>
          </ac:spMkLst>
        </pc:spChg>
        <pc:spChg chg="add mod">
          <ac:chgData name="Mashava, Ntshuxeko, (Ms) (s225393816)" userId="b4ce6d80-3d1d-4b5e-80c3-f852773147f3" providerId="ADAL" clId="{95C8236A-E2DC-43DE-9BA4-C54D95E015F2}" dt="2024-05-26T15:11:16.841" v="5882" actId="1076"/>
          <ac:spMkLst>
            <pc:docMk/>
            <pc:sldMk cId="1850959216" sldId="349"/>
            <ac:spMk id="74" creationId="{7BD40450-88B2-C3AC-4293-77B6DA4A8D4B}"/>
          </ac:spMkLst>
        </pc:spChg>
        <pc:spChg chg="add mod">
          <ac:chgData name="Mashava, Ntshuxeko, (Ms) (s225393816)" userId="b4ce6d80-3d1d-4b5e-80c3-f852773147f3" providerId="ADAL" clId="{95C8236A-E2DC-43DE-9BA4-C54D95E015F2}" dt="2024-05-26T15:11:39.563" v="5885"/>
          <ac:spMkLst>
            <pc:docMk/>
            <pc:sldMk cId="1850959216" sldId="349"/>
            <ac:spMk id="75" creationId="{7C742417-9288-FB2E-3C2B-AED96AB32F4B}"/>
          </ac:spMkLst>
        </pc:spChg>
        <pc:spChg chg="add mod">
          <ac:chgData name="Mashava, Ntshuxeko, (Ms) (s225393816)" userId="b4ce6d80-3d1d-4b5e-80c3-f852773147f3" providerId="ADAL" clId="{95C8236A-E2DC-43DE-9BA4-C54D95E015F2}" dt="2024-05-26T15:11:54.628" v="5887" actId="1076"/>
          <ac:spMkLst>
            <pc:docMk/>
            <pc:sldMk cId="1850959216" sldId="349"/>
            <ac:spMk id="76" creationId="{916539AF-DB28-E742-1397-18DEBF0DA70F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0.419" v="5892" actId="1076"/>
          <ac:spMkLst>
            <pc:docMk/>
            <pc:sldMk cId="1850959216" sldId="349"/>
            <ac:spMk id="77" creationId="{02338F96-72E3-A69D-E200-FCFC72F25B70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0.419" v="5892" actId="1076"/>
          <ac:spMkLst>
            <pc:docMk/>
            <pc:sldMk cId="1850959216" sldId="349"/>
            <ac:spMk id="78" creationId="{3A17945A-7ABB-D251-BEAF-75242C7C9580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0.419" v="5892" actId="1076"/>
          <ac:spMkLst>
            <pc:docMk/>
            <pc:sldMk cId="1850959216" sldId="349"/>
            <ac:spMk id="79" creationId="{AF467B3A-7867-8EA8-D240-421459B0D16E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0.419" v="5892" actId="1076"/>
          <ac:spMkLst>
            <pc:docMk/>
            <pc:sldMk cId="1850959216" sldId="349"/>
            <ac:spMk id="80" creationId="{39C94F43-6B4D-61DB-DD41-F34B9EBC4E78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6.974" v="5894" actId="1076"/>
          <ac:spMkLst>
            <pc:docMk/>
            <pc:sldMk cId="1850959216" sldId="349"/>
            <ac:spMk id="81" creationId="{E73A53F4-6801-B6FD-A30C-8E22427EA088}"/>
          </ac:spMkLst>
        </pc:spChg>
        <pc:spChg chg="add mod">
          <ac:chgData name="Mashava, Ntshuxeko, (Ms) (s225393816)" userId="b4ce6d80-3d1d-4b5e-80c3-f852773147f3" providerId="ADAL" clId="{95C8236A-E2DC-43DE-9BA4-C54D95E015F2}" dt="2024-05-26T15:16:14.196" v="5914" actId="20577"/>
          <ac:spMkLst>
            <pc:docMk/>
            <pc:sldMk cId="1850959216" sldId="349"/>
            <ac:spMk id="82" creationId="{4A145F1E-B50F-C91F-A54A-83A44780E8AB}"/>
          </ac:spMkLst>
        </pc:spChg>
        <pc:spChg chg="add mod">
          <ac:chgData name="Mashava, Ntshuxeko, (Ms) (s225393816)" userId="b4ce6d80-3d1d-4b5e-80c3-f852773147f3" providerId="ADAL" clId="{95C8236A-E2DC-43DE-9BA4-C54D95E015F2}" dt="2024-05-26T15:17:36.083" v="5938" actId="20577"/>
          <ac:spMkLst>
            <pc:docMk/>
            <pc:sldMk cId="1850959216" sldId="349"/>
            <ac:spMk id="83" creationId="{88CA39CE-E201-FA7E-C305-CB6C31CF3151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26.974" v="5894" actId="1076"/>
          <ac:spMkLst>
            <pc:docMk/>
            <pc:sldMk cId="1850959216" sldId="349"/>
            <ac:spMk id="84" creationId="{BD4446FA-C922-BFCA-02BE-260C1647585E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33.415" v="5896" actId="1076"/>
          <ac:spMkLst>
            <pc:docMk/>
            <pc:sldMk cId="1850959216" sldId="349"/>
            <ac:spMk id="85" creationId="{9336E3F6-C98A-B89B-9086-8E2646772EB6}"/>
          </ac:spMkLst>
        </pc:spChg>
        <pc:spChg chg="add mod">
          <ac:chgData name="Mashava, Ntshuxeko, (Ms) (s225393816)" userId="b4ce6d80-3d1d-4b5e-80c3-f852773147f3" providerId="ADAL" clId="{95C8236A-E2DC-43DE-9BA4-C54D95E015F2}" dt="2024-05-26T15:16:49.761" v="5928" actId="20577"/>
          <ac:spMkLst>
            <pc:docMk/>
            <pc:sldMk cId="1850959216" sldId="349"/>
            <ac:spMk id="86" creationId="{47395CD8-6726-E469-BDEC-087562B7951E}"/>
          </ac:spMkLst>
        </pc:spChg>
        <pc:spChg chg="add mod">
          <ac:chgData name="Mashava, Ntshuxeko, (Ms) (s225393816)" userId="b4ce6d80-3d1d-4b5e-80c3-f852773147f3" providerId="ADAL" clId="{95C8236A-E2DC-43DE-9BA4-C54D95E015F2}" dt="2024-05-26T15:19:49.235" v="5945" actId="14100"/>
          <ac:spMkLst>
            <pc:docMk/>
            <pc:sldMk cId="1850959216" sldId="349"/>
            <ac:spMk id="87" creationId="{FD7BBCDE-E412-6474-743D-DD061ABCB81F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33.415" v="5896" actId="1076"/>
          <ac:spMkLst>
            <pc:docMk/>
            <pc:sldMk cId="1850959216" sldId="349"/>
            <ac:spMk id="88" creationId="{A63DAA00-C820-5BCD-63B5-2C924EE31EE3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39.402" v="5898" actId="1076"/>
          <ac:spMkLst>
            <pc:docMk/>
            <pc:sldMk cId="1850959216" sldId="349"/>
            <ac:spMk id="89" creationId="{94D5440F-4EBF-6B38-9A21-5E215C98B7EB}"/>
          </ac:spMkLst>
        </pc:spChg>
        <pc:spChg chg="add mod">
          <ac:chgData name="Mashava, Ntshuxeko, (Ms) (s225393816)" userId="b4ce6d80-3d1d-4b5e-80c3-f852773147f3" providerId="ADAL" clId="{95C8236A-E2DC-43DE-9BA4-C54D95E015F2}" dt="2024-05-26T15:17:06.080" v="5934" actId="20577"/>
          <ac:spMkLst>
            <pc:docMk/>
            <pc:sldMk cId="1850959216" sldId="349"/>
            <ac:spMk id="90" creationId="{1904AC18-C97F-4943-9E02-B592A3519566}"/>
          </ac:spMkLst>
        </pc:spChg>
        <pc:spChg chg="add mod">
          <ac:chgData name="Mashava, Ntshuxeko, (Ms) (s225393816)" userId="b4ce6d80-3d1d-4b5e-80c3-f852773147f3" providerId="ADAL" clId="{95C8236A-E2DC-43DE-9BA4-C54D95E015F2}" dt="2024-05-26T15:17:43.225" v="5940" actId="20577"/>
          <ac:spMkLst>
            <pc:docMk/>
            <pc:sldMk cId="1850959216" sldId="349"/>
            <ac:spMk id="91" creationId="{36E3E9BD-5DA8-2DA7-6364-42E121BA8FF4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39.402" v="5898" actId="1076"/>
          <ac:spMkLst>
            <pc:docMk/>
            <pc:sldMk cId="1850959216" sldId="349"/>
            <ac:spMk id="92" creationId="{F197210B-4E5A-4013-8845-7CE4433A3BA4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47.581" v="5900" actId="1076"/>
          <ac:spMkLst>
            <pc:docMk/>
            <pc:sldMk cId="1850959216" sldId="349"/>
            <ac:spMk id="93" creationId="{D0A79FD6-FBE2-8557-BEB0-9F11E5583658}"/>
          </ac:spMkLst>
        </pc:spChg>
        <pc:spChg chg="add mod">
          <ac:chgData name="Mashava, Ntshuxeko, (Ms) (s225393816)" userId="b4ce6d80-3d1d-4b5e-80c3-f852773147f3" providerId="ADAL" clId="{95C8236A-E2DC-43DE-9BA4-C54D95E015F2}" dt="2024-05-26T15:16:40.421" v="5920" actId="20577"/>
          <ac:spMkLst>
            <pc:docMk/>
            <pc:sldMk cId="1850959216" sldId="349"/>
            <ac:spMk id="94" creationId="{4408DC29-E1AB-61A7-CFF2-10153BA5D46D}"/>
          </ac:spMkLst>
        </pc:spChg>
        <pc:spChg chg="add mod">
          <ac:chgData name="Mashava, Ntshuxeko, (Ms) (s225393816)" userId="b4ce6d80-3d1d-4b5e-80c3-f852773147f3" providerId="ADAL" clId="{95C8236A-E2DC-43DE-9BA4-C54D95E015F2}" dt="2024-05-26T15:18:58.399" v="5942" actId="20577"/>
          <ac:spMkLst>
            <pc:docMk/>
            <pc:sldMk cId="1850959216" sldId="349"/>
            <ac:spMk id="95" creationId="{B18FAE58-7E2A-A73E-89D9-435AC2157162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47.581" v="5900" actId="1076"/>
          <ac:spMkLst>
            <pc:docMk/>
            <pc:sldMk cId="1850959216" sldId="349"/>
            <ac:spMk id="96" creationId="{262EF588-578B-CA48-085E-1BE5AB9A91B9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54.405" v="5902" actId="1076"/>
          <ac:spMkLst>
            <pc:docMk/>
            <pc:sldMk cId="1850959216" sldId="349"/>
            <ac:spMk id="97" creationId="{15558597-977F-B3C9-A0FE-5B96DC5EBAF8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54.405" v="5902" actId="1076"/>
          <ac:spMkLst>
            <pc:docMk/>
            <pc:sldMk cId="1850959216" sldId="349"/>
            <ac:spMk id="98" creationId="{B95441FB-2F50-A5B8-C1D4-7FF18B3CEAD9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54.405" v="5902" actId="1076"/>
          <ac:spMkLst>
            <pc:docMk/>
            <pc:sldMk cId="1850959216" sldId="349"/>
            <ac:spMk id="99" creationId="{4B2DC9AB-28CD-2888-ED32-0E4A01F295FE}"/>
          </ac:spMkLst>
        </pc:spChg>
        <pc:spChg chg="add mod">
          <ac:chgData name="Mashava, Ntshuxeko, (Ms) (s225393816)" userId="b4ce6d80-3d1d-4b5e-80c3-f852773147f3" providerId="ADAL" clId="{95C8236A-E2DC-43DE-9BA4-C54D95E015F2}" dt="2024-05-26T15:12:54.405" v="5902" actId="1076"/>
          <ac:spMkLst>
            <pc:docMk/>
            <pc:sldMk cId="1850959216" sldId="349"/>
            <ac:spMk id="100" creationId="{E618130A-2EA5-029C-7705-E33DA50FB646}"/>
          </ac:spMkLst>
        </pc:spChg>
        <pc:spChg chg="add mod">
          <ac:chgData name="Mashava, Ntshuxeko, (Ms) (s225393816)" userId="b4ce6d80-3d1d-4b5e-80c3-f852773147f3" providerId="ADAL" clId="{95C8236A-E2DC-43DE-9BA4-C54D95E015F2}" dt="2024-05-26T15:23:40.104" v="5984" actId="255"/>
          <ac:spMkLst>
            <pc:docMk/>
            <pc:sldMk cId="1850959216" sldId="349"/>
            <ac:spMk id="101" creationId="{56D2BA25-40CC-14EA-9D13-B94AEBCF12A3}"/>
          </ac:spMkLst>
        </pc:spChg>
        <pc:spChg chg="add mod">
          <ac:chgData name="Mashava, Ntshuxeko, (Ms) (s225393816)" userId="b4ce6d80-3d1d-4b5e-80c3-f852773147f3" providerId="ADAL" clId="{95C8236A-E2DC-43DE-9BA4-C54D95E015F2}" dt="2024-05-26T15:54:06.741" v="6121" actId="1076"/>
          <ac:spMkLst>
            <pc:docMk/>
            <pc:sldMk cId="1850959216" sldId="349"/>
            <ac:spMk id="104" creationId="{BF2086F9-F5CD-F3C9-A5B1-1C33639A026E}"/>
          </ac:spMkLst>
        </pc:spChg>
        <pc:spChg chg="add mod">
          <ac:chgData name="Mashava, Ntshuxeko, (Ms) (s225393816)" userId="b4ce6d80-3d1d-4b5e-80c3-f852773147f3" providerId="ADAL" clId="{95C8236A-E2DC-43DE-9BA4-C54D95E015F2}" dt="2024-05-26T15:54:04.730" v="6120" actId="14100"/>
          <ac:spMkLst>
            <pc:docMk/>
            <pc:sldMk cId="1850959216" sldId="349"/>
            <ac:spMk id="105" creationId="{E0F06B3D-A992-9024-688B-BFEA903C51C4}"/>
          </ac:spMkLst>
        </pc:spChg>
        <pc:graphicFrameChg chg="del">
          <ac:chgData name="Mashava, Ntshuxeko, (Ms) (s225393816)" userId="b4ce6d80-3d1d-4b5e-80c3-f852773147f3" providerId="ADAL" clId="{95C8236A-E2DC-43DE-9BA4-C54D95E015F2}" dt="2024-05-26T15:01:12.615" v="5744" actId="478"/>
          <ac:graphicFrameMkLst>
            <pc:docMk/>
            <pc:sldMk cId="1850959216" sldId="349"/>
            <ac:graphicFrameMk id="40" creationId="{585FD012-FCF2-3CD6-6EF4-66DEA0BDB2CF}"/>
          </ac:graphicFrameMkLst>
        </pc:graphicFrameChg>
        <pc:picChg chg="del">
          <ac:chgData name="Mashava, Ntshuxeko, (Ms) (s225393816)" userId="b4ce6d80-3d1d-4b5e-80c3-f852773147f3" providerId="ADAL" clId="{95C8236A-E2DC-43DE-9BA4-C54D95E015F2}" dt="2024-05-26T15:04:06.777" v="5793" actId="21"/>
          <ac:picMkLst>
            <pc:docMk/>
            <pc:sldMk cId="1850959216" sldId="349"/>
            <ac:picMk id="22" creationId="{0633897D-9D1B-9152-3C8E-43D83BE5AC0D}"/>
          </ac:picMkLst>
        </pc:picChg>
        <pc:picChg chg="mod">
          <ac:chgData name="Mashava, Ntshuxeko, (Ms) (s225393816)" userId="b4ce6d80-3d1d-4b5e-80c3-f852773147f3" providerId="ADAL" clId="{95C8236A-E2DC-43DE-9BA4-C54D95E015F2}" dt="2024-05-26T15:09:24.836" v="5863" actId="1076"/>
          <ac:picMkLst>
            <pc:docMk/>
            <pc:sldMk cId="1850959216" sldId="349"/>
            <ac:picMk id="31" creationId="{07CA75DC-1D2E-8EBC-649C-BDBF0D31C648}"/>
          </ac:picMkLst>
        </pc:picChg>
        <pc:picChg chg="del">
          <ac:chgData name="Mashava, Ntshuxeko, (Ms) (s225393816)" userId="b4ce6d80-3d1d-4b5e-80c3-f852773147f3" providerId="ADAL" clId="{95C8236A-E2DC-43DE-9BA4-C54D95E015F2}" dt="2024-05-26T15:04:40.675" v="5799" actId="21"/>
          <ac:picMkLst>
            <pc:docMk/>
            <pc:sldMk cId="1850959216" sldId="349"/>
            <ac:picMk id="37" creationId="{A6CB140B-9002-EA35-4B31-53EE9DDA5A97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1" creationId="{157CC764-5B43-907D-2274-A6A22ECD9132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2" creationId="{B73A1782-5AA3-3976-2D4A-B4D7C820EED4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3" creationId="{038081F8-876F-8D11-460B-489E5DDA4555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4" creationId="{209DDCE2-606A-1D4B-955B-AF3864C2A291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5" creationId="{A0C52397-AE6B-A42D-5345-F9999560AB2E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6" creationId="{6095F9D8-5EDA-E63A-9905-5AC6E2476EA8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7" creationId="{BDBD2D33-6B28-18A0-E0E3-AAC16A808810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03:29.778" v="5781" actId="207"/>
          <ac:picMkLst>
            <pc:docMk/>
            <pc:sldMk cId="1850959216" sldId="349"/>
            <ac:picMk id="58" creationId="{B7F2F243-4D62-4B10-FFEA-33188EBFEB5F}"/>
          </ac:picMkLst>
        </pc:picChg>
        <pc:picChg chg="add mod">
          <ac:chgData name="Mashava, Ntshuxeko, (Ms) (s225393816)" userId="b4ce6d80-3d1d-4b5e-80c3-f852773147f3" providerId="ADAL" clId="{95C8236A-E2DC-43DE-9BA4-C54D95E015F2}" dt="2024-05-26T15:22:54.291" v="5976" actId="207"/>
          <ac:picMkLst>
            <pc:docMk/>
            <pc:sldMk cId="1850959216" sldId="349"/>
            <ac:picMk id="103" creationId="{05E52C73-36EE-0547-B5FE-A0D1972066B7}"/>
          </ac:picMkLst>
        </pc:picChg>
      </pc:sldChg>
      <pc:sldChg chg="add ord modAnim">
        <pc:chgData name="Mashava, Ntshuxeko, (Ms) (s225393816)" userId="b4ce6d80-3d1d-4b5e-80c3-f852773147f3" providerId="ADAL" clId="{95C8236A-E2DC-43DE-9BA4-C54D95E015F2}" dt="2024-05-26T15:34:03.038" v="5993"/>
        <pc:sldMkLst>
          <pc:docMk/>
          <pc:sldMk cId="2878126327" sldId="350"/>
        </pc:sldMkLst>
      </pc:sldChg>
      <pc:sldChg chg="add ord modAnim">
        <pc:chgData name="Mashava, Ntshuxeko, (Ms) (s225393816)" userId="b4ce6d80-3d1d-4b5e-80c3-f852773147f3" providerId="ADAL" clId="{95C8236A-E2DC-43DE-9BA4-C54D95E015F2}" dt="2024-05-26T16:00:30.564" v="6190"/>
        <pc:sldMkLst>
          <pc:docMk/>
          <pc:sldMk cId="549896450" sldId="351"/>
        </pc:sldMkLst>
      </pc:sldChg>
      <pc:sldChg chg="addSp delSp modSp add mod ord modAnim">
        <pc:chgData name="Mashava, Ntshuxeko, (Ms) (s225393816)" userId="b4ce6d80-3d1d-4b5e-80c3-f852773147f3" providerId="ADAL" clId="{95C8236A-E2DC-43DE-9BA4-C54D95E015F2}" dt="2024-05-26T20:03:59.775" v="9778"/>
        <pc:sldMkLst>
          <pc:docMk/>
          <pc:sldMk cId="1076076367" sldId="352"/>
        </pc:sldMkLst>
        <pc:picChg chg="del">
          <ac:chgData name="Mashava, Ntshuxeko, (Ms) (s225393816)" userId="b4ce6d80-3d1d-4b5e-80c3-f852773147f3" providerId="ADAL" clId="{95C8236A-E2DC-43DE-9BA4-C54D95E015F2}" dt="2024-05-26T20:03:58.946" v="9777" actId="478"/>
          <ac:picMkLst>
            <pc:docMk/>
            <pc:sldMk cId="1076076367" sldId="352"/>
            <ac:picMk id="4" creationId="{EF758BE4-AEFC-F098-47AC-3B26B3ECD070}"/>
          </ac:picMkLst>
        </pc:picChg>
        <pc:picChg chg="del">
          <ac:chgData name="Mashava, Ntshuxeko, (Ms) (s225393816)" userId="b4ce6d80-3d1d-4b5e-80c3-f852773147f3" providerId="ADAL" clId="{95C8236A-E2DC-43DE-9BA4-C54D95E015F2}" dt="2024-05-26T20:03:58.946" v="9777" actId="478"/>
          <ac:picMkLst>
            <pc:docMk/>
            <pc:sldMk cId="1076076367" sldId="352"/>
            <ac:picMk id="9" creationId="{1D275778-D5F2-025D-E7AC-CF51CFFC014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59.775" v="9778"/>
          <ac:picMkLst>
            <pc:docMk/>
            <pc:sldMk cId="1076076367" sldId="352"/>
            <ac:picMk id="19" creationId="{10AF3D28-2127-4FF3-9A6F-563961654CF3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59.775" v="9778"/>
          <ac:picMkLst>
            <pc:docMk/>
            <pc:sldMk cId="1076076367" sldId="352"/>
            <ac:picMk id="30" creationId="{431F11E2-3849-B551-BCC4-2EE074290030}"/>
          </ac:picMkLst>
        </pc:picChg>
      </pc:sldChg>
      <pc:sldChg chg="addSp delSp modSp add mod ord modAnim">
        <pc:chgData name="Mashava, Ntshuxeko, (Ms) (s225393816)" userId="b4ce6d80-3d1d-4b5e-80c3-f852773147f3" providerId="ADAL" clId="{95C8236A-E2DC-43DE-9BA4-C54D95E015F2}" dt="2024-05-26T20:03:50.996" v="9776"/>
        <pc:sldMkLst>
          <pc:docMk/>
          <pc:sldMk cId="7524483" sldId="353"/>
        </pc:sldMkLst>
        <pc:picChg chg="del">
          <ac:chgData name="Mashava, Ntshuxeko, (Ms) (s225393816)" userId="b4ce6d80-3d1d-4b5e-80c3-f852773147f3" providerId="ADAL" clId="{95C8236A-E2DC-43DE-9BA4-C54D95E015F2}" dt="2024-05-26T20:03:50.168" v="9775" actId="478"/>
          <ac:picMkLst>
            <pc:docMk/>
            <pc:sldMk cId="7524483" sldId="353"/>
            <ac:picMk id="4" creationId="{EF758BE4-AEFC-F098-47AC-3B26B3ECD070}"/>
          </ac:picMkLst>
        </pc:picChg>
        <pc:picChg chg="del">
          <ac:chgData name="Mashava, Ntshuxeko, (Ms) (s225393816)" userId="b4ce6d80-3d1d-4b5e-80c3-f852773147f3" providerId="ADAL" clId="{95C8236A-E2DC-43DE-9BA4-C54D95E015F2}" dt="2024-05-26T20:03:48.012" v="9774" actId="478"/>
          <ac:picMkLst>
            <pc:docMk/>
            <pc:sldMk cId="7524483" sldId="353"/>
            <ac:picMk id="9" creationId="{1D275778-D5F2-025D-E7AC-CF51CFFC014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50.996" v="9776"/>
          <ac:picMkLst>
            <pc:docMk/>
            <pc:sldMk cId="7524483" sldId="353"/>
            <ac:picMk id="19" creationId="{8E3EBF93-748C-0679-6F30-11323F19CF04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50.996" v="9776"/>
          <ac:picMkLst>
            <pc:docMk/>
            <pc:sldMk cId="7524483" sldId="353"/>
            <ac:picMk id="30" creationId="{0CDA1ED9-FB70-FC66-F050-86D53A0F63D3}"/>
          </ac:picMkLst>
        </pc:picChg>
      </pc:sldChg>
      <pc:sldChg chg="addSp delSp modSp add mod ord modAnim">
        <pc:chgData name="Mashava, Ntshuxeko, (Ms) (s225393816)" userId="b4ce6d80-3d1d-4b5e-80c3-f852773147f3" providerId="ADAL" clId="{95C8236A-E2DC-43DE-9BA4-C54D95E015F2}" dt="2024-05-26T20:03:38.576" v="9772"/>
        <pc:sldMkLst>
          <pc:docMk/>
          <pc:sldMk cId="575568281" sldId="354"/>
        </pc:sldMkLst>
        <pc:picChg chg="del">
          <ac:chgData name="Mashava, Ntshuxeko, (Ms) (s225393816)" userId="b4ce6d80-3d1d-4b5e-80c3-f852773147f3" providerId="ADAL" clId="{95C8236A-E2DC-43DE-9BA4-C54D95E015F2}" dt="2024-05-26T20:03:37.587" v="9771" actId="478"/>
          <ac:picMkLst>
            <pc:docMk/>
            <pc:sldMk cId="575568281" sldId="354"/>
            <ac:picMk id="4" creationId="{EF758BE4-AEFC-F098-47AC-3B26B3ECD070}"/>
          </ac:picMkLst>
        </pc:picChg>
        <pc:picChg chg="del">
          <ac:chgData name="Mashava, Ntshuxeko, (Ms) (s225393816)" userId="b4ce6d80-3d1d-4b5e-80c3-f852773147f3" providerId="ADAL" clId="{95C8236A-E2DC-43DE-9BA4-C54D95E015F2}" dt="2024-05-26T20:03:37.587" v="9771" actId="478"/>
          <ac:picMkLst>
            <pc:docMk/>
            <pc:sldMk cId="575568281" sldId="354"/>
            <ac:picMk id="9" creationId="{1D275778-D5F2-025D-E7AC-CF51CFFC014C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38.576" v="9772"/>
          <ac:picMkLst>
            <pc:docMk/>
            <pc:sldMk cId="575568281" sldId="354"/>
            <ac:picMk id="19" creationId="{58ED5FE7-7FB3-18E1-0D98-4C094EB34161}"/>
          </ac:picMkLst>
        </pc:picChg>
        <pc:picChg chg="add mod">
          <ac:chgData name="Mashava, Ntshuxeko, (Ms) (s225393816)" userId="b4ce6d80-3d1d-4b5e-80c3-f852773147f3" providerId="ADAL" clId="{95C8236A-E2DC-43DE-9BA4-C54D95E015F2}" dt="2024-05-26T20:03:38.576" v="9772"/>
          <ac:picMkLst>
            <pc:docMk/>
            <pc:sldMk cId="575568281" sldId="354"/>
            <ac:picMk id="30" creationId="{4BD1DD67-C126-CC5D-9265-0DDF9864E83E}"/>
          </ac:picMkLst>
        </pc:picChg>
      </pc:sldChg>
      <pc:sldChg chg="modSp add mod">
        <pc:chgData name="Mashava, Ntshuxeko, (Ms) (s225393816)" userId="b4ce6d80-3d1d-4b5e-80c3-f852773147f3" providerId="ADAL" clId="{95C8236A-E2DC-43DE-9BA4-C54D95E015F2}" dt="2024-05-26T18:17:45.805" v="7955" actId="20577"/>
        <pc:sldMkLst>
          <pc:docMk/>
          <pc:sldMk cId="2675598372" sldId="355"/>
        </pc:sldMkLst>
        <pc:graphicFrameChg chg="mod modGraphic">
          <ac:chgData name="Mashava, Ntshuxeko, (Ms) (s225393816)" userId="b4ce6d80-3d1d-4b5e-80c3-f852773147f3" providerId="ADAL" clId="{95C8236A-E2DC-43DE-9BA4-C54D95E015F2}" dt="2024-05-26T18:17:45.805" v="7955" actId="20577"/>
          <ac:graphicFrameMkLst>
            <pc:docMk/>
            <pc:sldMk cId="2675598372" sldId="355"/>
            <ac:graphicFrameMk id="16" creationId="{D2431006-5B6B-AB39-4559-EDD3CBEF2E95}"/>
          </ac:graphicFrameMkLst>
        </pc:graphicFrameChg>
      </pc:sldChg>
      <pc:sldChg chg="add del">
        <pc:chgData name="Mashava, Ntshuxeko, (Ms) (s225393816)" userId="b4ce6d80-3d1d-4b5e-80c3-f852773147f3" providerId="ADAL" clId="{95C8236A-E2DC-43DE-9BA4-C54D95E015F2}" dt="2024-05-26T18:33:54.117" v="8374" actId="2696"/>
        <pc:sldMkLst>
          <pc:docMk/>
          <pc:sldMk cId="887389700" sldId="356"/>
        </pc:sldMkLst>
      </pc:sldChg>
      <pc:sldChg chg="addSp delSp modSp add mod modAnim">
        <pc:chgData name="Mashava, Ntshuxeko, (Ms) (s225393816)" userId="b4ce6d80-3d1d-4b5e-80c3-f852773147f3" providerId="ADAL" clId="{95C8236A-E2DC-43DE-9BA4-C54D95E015F2}" dt="2024-05-26T18:35:45.227" v="8409"/>
        <pc:sldMkLst>
          <pc:docMk/>
          <pc:sldMk cId="1755228186" sldId="356"/>
        </pc:sldMkLst>
        <pc:spChg chg="add mod">
          <ac:chgData name="Mashava, Ntshuxeko, (Ms) (s225393816)" userId="b4ce6d80-3d1d-4b5e-80c3-f852773147f3" providerId="ADAL" clId="{95C8236A-E2DC-43DE-9BA4-C54D95E015F2}" dt="2024-05-26T18:35:09.772" v="8396" actId="207"/>
          <ac:spMkLst>
            <pc:docMk/>
            <pc:sldMk cId="1755228186" sldId="356"/>
            <ac:spMk id="13" creationId="{C61085D8-0FFC-91C3-7E12-EFCEC66EB911}"/>
          </ac:spMkLst>
        </pc:spChg>
        <pc:spChg chg="add del mod">
          <ac:chgData name="Mashava, Ntshuxeko, (Ms) (s225393816)" userId="b4ce6d80-3d1d-4b5e-80c3-f852773147f3" providerId="ADAL" clId="{95C8236A-E2DC-43DE-9BA4-C54D95E015F2}" dt="2024-05-26T18:35:45.227" v="8409"/>
          <ac:spMkLst>
            <pc:docMk/>
            <pc:sldMk cId="1755228186" sldId="356"/>
            <ac:spMk id="15" creationId="{16D61B7E-FC59-28BC-AC56-234348F11FE0}"/>
          </ac:spMkLst>
        </pc:spChg>
        <pc:spChg chg="mod">
          <ac:chgData name="Mashava, Ntshuxeko, (Ms) (s225393816)" userId="b4ce6d80-3d1d-4b5e-80c3-f852773147f3" providerId="ADAL" clId="{95C8236A-E2DC-43DE-9BA4-C54D95E015F2}" dt="2024-05-26T18:35:18.831" v="8405" actId="20577"/>
          <ac:spMkLst>
            <pc:docMk/>
            <pc:sldMk cId="1755228186" sldId="356"/>
            <ac:spMk id="18" creationId="{C4BCA931-F5A6-AC5E-C5C4-80AE671AD298}"/>
          </ac:spMkLst>
        </pc:spChg>
      </pc:sldChg>
      <pc:sldChg chg="add del">
        <pc:chgData name="Mashava, Ntshuxeko, (Ms) (s225393816)" userId="b4ce6d80-3d1d-4b5e-80c3-f852773147f3" providerId="ADAL" clId="{95C8236A-E2DC-43DE-9BA4-C54D95E015F2}" dt="2024-05-26T18:57:29.839" v="8873"/>
        <pc:sldMkLst>
          <pc:docMk/>
          <pc:sldMk cId="1478046626" sldId="357"/>
        </pc:sldMkLst>
      </pc:sldChg>
      <pc:sldChg chg="addSp modSp add mod modAnim">
        <pc:chgData name="Mashava, Ntshuxeko, (Ms) (s225393816)" userId="b4ce6d80-3d1d-4b5e-80c3-f852773147f3" providerId="ADAL" clId="{95C8236A-E2DC-43DE-9BA4-C54D95E015F2}" dt="2024-05-26T19:01:03.065" v="8941"/>
        <pc:sldMkLst>
          <pc:docMk/>
          <pc:sldMk cId="2556581643" sldId="357"/>
        </pc:sldMkLst>
        <pc:spChg chg="mod">
          <ac:chgData name="Mashava, Ntshuxeko, (Ms) (s225393816)" userId="b4ce6d80-3d1d-4b5e-80c3-f852773147f3" providerId="ADAL" clId="{95C8236A-E2DC-43DE-9BA4-C54D95E015F2}" dt="2024-05-26T19:00:18.118" v="8906" actId="1076"/>
          <ac:spMkLst>
            <pc:docMk/>
            <pc:sldMk cId="2556581643" sldId="357"/>
            <ac:spMk id="7" creationId="{B0B0588E-4D51-F408-3645-95DD5554F468}"/>
          </ac:spMkLst>
        </pc:spChg>
        <pc:spChg chg="add mod">
          <ac:chgData name="Mashava, Ntshuxeko, (Ms) (s225393816)" userId="b4ce6d80-3d1d-4b5e-80c3-f852773147f3" providerId="ADAL" clId="{95C8236A-E2DC-43DE-9BA4-C54D95E015F2}" dt="2024-05-26T19:00:08.927" v="8905" actId="1076"/>
          <ac:spMkLst>
            <pc:docMk/>
            <pc:sldMk cId="2556581643" sldId="357"/>
            <ac:spMk id="13" creationId="{08FACC57-F442-AA5E-FC4D-08FCB4E13098}"/>
          </ac:spMkLst>
        </pc:spChg>
        <pc:spChg chg="add mod">
          <ac:chgData name="Mashava, Ntshuxeko, (Ms) (s225393816)" userId="b4ce6d80-3d1d-4b5e-80c3-f852773147f3" providerId="ADAL" clId="{95C8236A-E2DC-43DE-9BA4-C54D95E015F2}" dt="2024-05-26T19:00:40.182" v="8938" actId="20577"/>
          <ac:spMkLst>
            <pc:docMk/>
            <pc:sldMk cId="2556581643" sldId="357"/>
            <ac:spMk id="15" creationId="{B620820E-D336-2BF5-36B2-436627DC94BD}"/>
          </ac:spMkLst>
        </pc:spChg>
      </pc:sldChg>
      <pc:sldChg chg="addSp delSp modSp add mod ord">
        <pc:chgData name="Mashava, Ntshuxeko, (Ms) (s225393816)" userId="b4ce6d80-3d1d-4b5e-80c3-f852773147f3" providerId="ADAL" clId="{95C8236A-E2DC-43DE-9BA4-C54D95E015F2}" dt="2024-05-26T19:55:46.853" v="9701" actId="20577"/>
        <pc:sldMkLst>
          <pc:docMk/>
          <pc:sldMk cId="2235387539" sldId="358"/>
        </pc:sldMkLst>
        <pc:spChg chg="mod">
          <ac:chgData name="Mashava, Ntshuxeko, (Ms) (s225393816)" userId="b4ce6d80-3d1d-4b5e-80c3-f852773147f3" providerId="ADAL" clId="{95C8236A-E2DC-43DE-9BA4-C54D95E015F2}" dt="2024-05-26T19:55:46.853" v="9701" actId="20577"/>
          <ac:spMkLst>
            <pc:docMk/>
            <pc:sldMk cId="2235387539" sldId="358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6T19:14:28.568" v="9191" actId="14100"/>
          <ac:spMkLst>
            <pc:docMk/>
            <pc:sldMk cId="2235387539" sldId="358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6T19:14:45.993" v="9195" actId="14100"/>
          <ac:spMkLst>
            <pc:docMk/>
            <pc:sldMk cId="2235387539" sldId="358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6T19:14:48.084" v="9196" actId="14100"/>
          <ac:spMkLst>
            <pc:docMk/>
            <pc:sldMk cId="2235387539" sldId="358"/>
            <ac:spMk id="23" creationId="{DAF40B6A-7E72-AEE0-5522-1DCC59C2AE61}"/>
          </ac:spMkLst>
        </pc:spChg>
        <pc:spChg chg="mod">
          <ac:chgData name="Mashava, Ntshuxeko, (Ms) (s225393816)" userId="b4ce6d80-3d1d-4b5e-80c3-f852773147f3" providerId="ADAL" clId="{95C8236A-E2DC-43DE-9BA4-C54D95E015F2}" dt="2024-05-26T19:14:54.742" v="9198" actId="14100"/>
          <ac:spMkLst>
            <pc:docMk/>
            <pc:sldMk cId="2235387539" sldId="358"/>
            <ac:spMk id="24" creationId="{4BAB916C-6ED0-8518-57D8-555D849C1495}"/>
          </ac:spMkLst>
        </pc:spChg>
        <pc:spChg chg="mod">
          <ac:chgData name="Mashava, Ntshuxeko, (Ms) (s225393816)" userId="b4ce6d80-3d1d-4b5e-80c3-f852773147f3" providerId="ADAL" clId="{95C8236A-E2DC-43DE-9BA4-C54D95E015F2}" dt="2024-05-26T19:15:04.947" v="9200" actId="14100"/>
          <ac:spMkLst>
            <pc:docMk/>
            <pc:sldMk cId="2235387539" sldId="358"/>
            <ac:spMk id="25" creationId="{F17ECE02-1F03-DE10-3235-17FB70672988}"/>
          </ac:spMkLst>
        </pc:spChg>
        <pc:picChg chg="mod">
          <ac:chgData name="Mashava, Ntshuxeko, (Ms) (s225393816)" userId="b4ce6d80-3d1d-4b5e-80c3-f852773147f3" providerId="ADAL" clId="{95C8236A-E2DC-43DE-9BA4-C54D95E015F2}" dt="2024-05-26T19:55:35.784" v="9684" actId="1076"/>
          <ac:picMkLst>
            <pc:docMk/>
            <pc:sldMk cId="2235387539" sldId="358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59.137" v="9678"/>
          <ac:picMkLst>
            <pc:docMk/>
            <pc:sldMk cId="2235387539" sldId="358"/>
            <ac:picMk id="14" creationId="{431713F7-2FAF-6C50-FE7B-A28EDBB7853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59.137" v="9678"/>
          <ac:picMkLst>
            <pc:docMk/>
            <pc:sldMk cId="2235387539" sldId="358"/>
            <ac:picMk id="15" creationId="{D0BA52C4-5CA8-1D4B-C064-02BF368CC769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4:59.137" v="9678"/>
          <ac:picMkLst>
            <pc:docMk/>
            <pc:sldMk cId="2235387539" sldId="358"/>
            <ac:picMk id="16" creationId="{93AD94DF-4B6D-F847-7E07-C6E9AA85F510}"/>
          </ac:picMkLst>
        </pc:picChg>
        <pc:picChg chg="del">
          <ac:chgData name="Mashava, Ntshuxeko, (Ms) (s225393816)" userId="b4ce6d80-3d1d-4b5e-80c3-f852773147f3" providerId="ADAL" clId="{95C8236A-E2DC-43DE-9BA4-C54D95E015F2}" dt="2024-05-26T19:54:53.965" v="9675" actId="478"/>
          <ac:picMkLst>
            <pc:docMk/>
            <pc:sldMk cId="2235387539" sldId="358"/>
            <ac:picMk id="31" creationId="{66969A7E-21A5-AB73-EB00-A65D79AAFF61}"/>
          </ac:picMkLst>
        </pc:picChg>
        <pc:picChg chg="del">
          <ac:chgData name="Mashava, Ntshuxeko, (Ms) (s225393816)" userId="b4ce6d80-3d1d-4b5e-80c3-f852773147f3" providerId="ADAL" clId="{95C8236A-E2DC-43DE-9BA4-C54D95E015F2}" dt="2024-05-26T19:54:57.429" v="9677" actId="478"/>
          <ac:picMkLst>
            <pc:docMk/>
            <pc:sldMk cId="2235387539" sldId="358"/>
            <ac:picMk id="40" creationId="{4B19E7C8-1783-3871-433B-76CBFDDFE0A4}"/>
          </ac:picMkLst>
        </pc:picChg>
        <pc:picChg chg="del">
          <ac:chgData name="Mashava, Ntshuxeko, (Ms) (s225393816)" userId="b4ce6d80-3d1d-4b5e-80c3-f852773147f3" providerId="ADAL" clId="{95C8236A-E2DC-43DE-9BA4-C54D95E015F2}" dt="2024-05-26T19:54:56.370" v="9676" actId="478"/>
          <ac:picMkLst>
            <pc:docMk/>
            <pc:sldMk cId="2235387539" sldId="358"/>
            <ac:picMk id="42" creationId="{30951610-8EB2-E6D5-6103-20E2FEC2F83D}"/>
          </ac:picMkLst>
        </pc:picChg>
      </pc:sldChg>
      <pc:sldChg chg="addSp delSp modSp add mod ord">
        <pc:chgData name="Mashava, Ntshuxeko, (Ms) (s225393816)" userId="b4ce6d80-3d1d-4b5e-80c3-f852773147f3" providerId="ADAL" clId="{95C8236A-E2DC-43DE-9BA4-C54D95E015F2}" dt="2024-05-26T19:18:35.944" v="9204"/>
        <pc:sldMkLst>
          <pc:docMk/>
          <pc:sldMk cId="4111108518" sldId="359"/>
        </pc:sldMkLst>
        <pc:spChg chg="mod">
          <ac:chgData name="Mashava, Ntshuxeko, (Ms) (s225393816)" userId="b4ce6d80-3d1d-4b5e-80c3-f852773147f3" providerId="ADAL" clId="{95C8236A-E2DC-43DE-9BA4-C54D95E015F2}" dt="2024-05-26T19:09:34.053" v="9078" actId="14100"/>
          <ac:spMkLst>
            <pc:docMk/>
            <pc:sldMk cId="4111108518" sldId="359"/>
            <ac:spMk id="18" creationId="{B7975455-24F0-0A70-5D2E-87906C3EBF26}"/>
          </ac:spMkLst>
        </pc:spChg>
        <pc:spChg chg="mod">
          <ac:chgData name="Mashava, Ntshuxeko, (Ms) (s225393816)" userId="b4ce6d80-3d1d-4b5e-80c3-f852773147f3" providerId="ADAL" clId="{95C8236A-E2DC-43DE-9BA4-C54D95E015F2}" dt="2024-05-26T19:06:35.237" v="9001" actId="20577"/>
          <ac:spMkLst>
            <pc:docMk/>
            <pc:sldMk cId="4111108518" sldId="359"/>
            <ac:spMk id="21" creationId="{D9C65680-8E5A-02A4-E236-CEF4E26F0FA3}"/>
          </ac:spMkLst>
        </pc:spChg>
        <pc:spChg chg="mod">
          <ac:chgData name="Mashava, Ntshuxeko, (Ms) (s225393816)" userId="b4ce6d80-3d1d-4b5e-80c3-f852773147f3" providerId="ADAL" clId="{95C8236A-E2DC-43DE-9BA4-C54D95E015F2}" dt="2024-05-26T19:07:08.482" v="9026" actId="20577"/>
          <ac:spMkLst>
            <pc:docMk/>
            <pc:sldMk cId="4111108518" sldId="359"/>
            <ac:spMk id="22" creationId="{CC9E8112-729E-7852-427A-A12931D7786F}"/>
          </ac:spMkLst>
        </pc:spChg>
        <pc:spChg chg="mod">
          <ac:chgData name="Mashava, Ntshuxeko, (Ms) (s225393816)" userId="b4ce6d80-3d1d-4b5e-80c3-f852773147f3" providerId="ADAL" clId="{95C8236A-E2DC-43DE-9BA4-C54D95E015F2}" dt="2024-05-26T19:07:38.676" v="9036" actId="20577"/>
          <ac:spMkLst>
            <pc:docMk/>
            <pc:sldMk cId="4111108518" sldId="359"/>
            <ac:spMk id="23" creationId="{DAF40B6A-7E72-AEE0-5522-1DCC59C2AE61}"/>
          </ac:spMkLst>
        </pc:spChg>
        <pc:spChg chg="del">
          <ac:chgData name="Mashava, Ntshuxeko, (Ms) (s225393816)" userId="b4ce6d80-3d1d-4b5e-80c3-f852773147f3" providerId="ADAL" clId="{95C8236A-E2DC-43DE-9BA4-C54D95E015F2}" dt="2024-05-26T19:07:43.577" v="9037" actId="478"/>
          <ac:spMkLst>
            <pc:docMk/>
            <pc:sldMk cId="4111108518" sldId="359"/>
            <ac:spMk id="24" creationId="{4BAB916C-6ED0-8518-57D8-555D849C1495}"/>
          </ac:spMkLst>
        </pc:spChg>
        <pc:spChg chg="del mod">
          <ac:chgData name="Mashava, Ntshuxeko, (Ms) (s225393816)" userId="b4ce6d80-3d1d-4b5e-80c3-f852773147f3" providerId="ADAL" clId="{95C8236A-E2DC-43DE-9BA4-C54D95E015F2}" dt="2024-05-26T19:07:49.784" v="9039" actId="478"/>
          <ac:spMkLst>
            <pc:docMk/>
            <pc:sldMk cId="4111108518" sldId="359"/>
            <ac:spMk id="25" creationId="{F17ECE02-1F03-DE10-3235-17FB70672988}"/>
          </ac:spMkLst>
        </pc:spChg>
        <pc:picChg chg="mod">
          <ac:chgData name="Mashava, Ntshuxeko, (Ms) (s225393816)" userId="b4ce6d80-3d1d-4b5e-80c3-f852773147f3" providerId="ADAL" clId="{95C8236A-E2DC-43DE-9BA4-C54D95E015F2}" dt="2024-05-26T19:11:17.817" v="9095" actId="1076"/>
          <ac:picMkLst>
            <pc:docMk/>
            <pc:sldMk cId="4111108518" sldId="359"/>
            <ac:picMk id="6" creationId="{8EA95F0A-E7C8-78FB-4758-8C446DCE64D2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11:14.004" v="9093" actId="1076"/>
          <ac:picMkLst>
            <pc:docMk/>
            <pc:sldMk cId="4111108518" sldId="359"/>
            <ac:picMk id="15" creationId="{7597D378-6A0F-1695-8107-430FF90CF16A}"/>
          </ac:picMkLst>
        </pc:picChg>
        <pc:picChg chg="del">
          <ac:chgData name="Mashava, Ntshuxeko, (Ms) (s225393816)" userId="b4ce6d80-3d1d-4b5e-80c3-f852773147f3" providerId="ADAL" clId="{95C8236A-E2DC-43DE-9BA4-C54D95E015F2}" dt="2024-05-26T19:10:44.091" v="9084" actId="478"/>
          <ac:picMkLst>
            <pc:docMk/>
            <pc:sldMk cId="4111108518" sldId="359"/>
            <ac:picMk id="31" creationId="{66969A7E-21A5-AB73-EB00-A65D79AAFF61}"/>
          </ac:picMkLst>
        </pc:picChg>
        <pc:picChg chg="mod">
          <ac:chgData name="Mashava, Ntshuxeko, (Ms) (s225393816)" userId="b4ce6d80-3d1d-4b5e-80c3-f852773147f3" providerId="ADAL" clId="{95C8236A-E2DC-43DE-9BA4-C54D95E015F2}" dt="2024-05-26T19:09:43.409" v="9081" actId="1076"/>
          <ac:picMkLst>
            <pc:docMk/>
            <pc:sldMk cId="4111108518" sldId="359"/>
            <ac:picMk id="40" creationId="{4B19E7C8-1783-3871-433B-76CBFDDFE0A4}"/>
          </ac:picMkLst>
        </pc:picChg>
        <pc:picChg chg="mod">
          <ac:chgData name="Mashava, Ntshuxeko, (Ms) (s225393816)" userId="b4ce6d80-3d1d-4b5e-80c3-f852773147f3" providerId="ADAL" clId="{95C8236A-E2DC-43DE-9BA4-C54D95E015F2}" dt="2024-05-26T19:09:46.107" v="9082" actId="1076"/>
          <ac:picMkLst>
            <pc:docMk/>
            <pc:sldMk cId="4111108518" sldId="359"/>
            <ac:picMk id="42" creationId="{30951610-8EB2-E6D5-6103-20E2FEC2F83D}"/>
          </ac:picMkLst>
        </pc:picChg>
        <pc:picChg chg="mod">
          <ac:chgData name="Mashava, Ntshuxeko, (Ms) (s225393816)" userId="b4ce6d80-3d1d-4b5e-80c3-f852773147f3" providerId="ADAL" clId="{95C8236A-E2DC-43DE-9BA4-C54D95E015F2}" dt="2024-05-26T19:07:54.634" v="9041" actId="14100"/>
          <ac:picMkLst>
            <pc:docMk/>
            <pc:sldMk cId="4111108518" sldId="359"/>
            <ac:picMk id="43" creationId="{5051092B-1B73-3D77-B452-E8ACB909F637}"/>
          </ac:picMkLst>
        </pc:picChg>
      </pc:sldChg>
      <pc:sldChg chg="addSp delSp modSp add mod">
        <pc:chgData name="Mashava, Ntshuxeko, (Ms) (s225393816)" userId="b4ce6d80-3d1d-4b5e-80c3-f852773147f3" providerId="ADAL" clId="{95C8236A-E2DC-43DE-9BA4-C54D95E015F2}" dt="2024-05-26T19:53:48.723" v="9667"/>
        <pc:sldMkLst>
          <pc:docMk/>
          <pc:sldMk cId="1944999219" sldId="360"/>
        </pc:sldMkLst>
        <pc:spChg chg="mod">
          <ac:chgData name="Mashava, Ntshuxeko, (Ms) (s225393816)" userId="b4ce6d80-3d1d-4b5e-80c3-f852773147f3" providerId="ADAL" clId="{95C8236A-E2DC-43DE-9BA4-C54D95E015F2}" dt="2024-05-26T19:48:06.064" v="9636" actId="20577"/>
          <ac:spMkLst>
            <pc:docMk/>
            <pc:sldMk cId="1944999219" sldId="360"/>
            <ac:spMk id="4" creationId="{A372E522-5C94-40F4-BDE4-571B819F3A79}"/>
          </ac:spMkLst>
        </pc:spChg>
        <pc:spChg chg="add mod">
          <ac:chgData name="Mashava, Ntshuxeko, (Ms) (s225393816)" userId="b4ce6d80-3d1d-4b5e-80c3-f852773147f3" providerId="ADAL" clId="{95C8236A-E2DC-43DE-9BA4-C54D95E015F2}" dt="2024-05-26T19:52:53.282" v="9661"/>
          <ac:spMkLst>
            <pc:docMk/>
            <pc:sldMk cId="1944999219" sldId="360"/>
            <ac:spMk id="16" creationId="{1BC9AD7E-B942-3C2E-122D-477CE9B33311}"/>
          </ac:spMkLst>
        </pc:spChg>
        <pc:spChg chg="add mod">
          <ac:chgData name="Mashava, Ntshuxeko, (Ms) (s225393816)" userId="b4ce6d80-3d1d-4b5e-80c3-f852773147f3" providerId="ADAL" clId="{95C8236A-E2DC-43DE-9BA4-C54D95E015F2}" dt="2024-05-26T19:53:04.446" v="9663"/>
          <ac:spMkLst>
            <pc:docMk/>
            <pc:sldMk cId="1944999219" sldId="360"/>
            <ac:spMk id="22" creationId="{0626B9CC-E3EE-4E85-18DF-925CA5D6FBD0}"/>
          </ac:spMkLst>
        </pc:spChg>
        <pc:spChg chg="add mod">
          <ac:chgData name="Mashava, Ntshuxeko, (Ms) (s225393816)" userId="b4ce6d80-3d1d-4b5e-80c3-f852773147f3" providerId="ADAL" clId="{95C8236A-E2DC-43DE-9BA4-C54D95E015F2}" dt="2024-05-26T19:53:15.888" v="9664"/>
          <ac:spMkLst>
            <pc:docMk/>
            <pc:sldMk cId="1944999219" sldId="360"/>
            <ac:spMk id="45" creationId="{F1C8FFD5-4957-84EE-0737-C0A72337C33A}"/>
          </ac:spMkLst>
        </pc:spChg>
        <pc:picChg chg="add mod">
          <ac:chgData name="Mashava, Ntshuxeko, (Ms) (s225393816)" userId="b4ce6d80-3d1d-4b5e-80c3-f852773147f3" providerId="ADAL" clId="{95C8236A-E2DC-43DE-9BA4-C54D95E015F2}" dt="2024-05-26T19:52:22.780" v="9660" actId="14100"/>
          <ac:picMkLst>
            <pc:docMk/>
            <pc:sldMk cId="1944999219" sldId="360"/>
            <ac:picMk id="15" creationId="{F33A807C-B0D0-2AD3-7763-CBC3F005C9A1}"/>
          </ac:picMkLst>
        </pc:picChg>
        <pc:picChg chg="add del mod">
          <ac:chgData name="Mashava, Ntshuxeko, (Ms) (s225393816)" userId="b4ce6d80-3d1d-4b5e-80c3-f852773147f3" providerId="ADAL" clId="{95C8236A-E2DC-43DE-9BA4-C54D95E015F2}" dt="2024-05-26T19:53:26.895" v="9666" actId="478"/>
          <ac:picMkLst>
            <pc:docMk/>
            <pc:sldMk cId="1944999219" sldId="360"/>
            <ac:picMk id="17" creationId="{DE39C315-9E45-A8E2-353B-3DCD1A6BE1E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2:53.282" v="9661"/>
          <ac:picMkLst>
            <pc:docMk/>
            <pc:sldMk cId="1944999219" sldId="360"/>
            <ac:picMk id="19" creationId="{88C209A1-6CE5-6E4B-7FAC-04A1F3363473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2:53.282" v="9661"/>
          <ac:picMkLst>
            <pc:docMk/>
            <pc:sldMk cId="1944999219" sldId="360"/>
            <ac:picMk id="21" creationId="{7ADCD9C4-3212-A4E3-D606-CF285EB63EF8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04.446" v="9663"/>
          <ac:picMkLst>
            <pc:docMk/>
            <pc:sldMk cId="1944999219" sldId="360"/>
            <ac:picMk id="43" creationId="{D7EECCBB-F244-6C0D-DCC3-2D76AD0CD6E7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04.446" v="9663"/>
          <ac:picMkLst>
            <pc:docMk/>
            <pc:sldMk cId="1944999219" sldId="360"/>
            <ac:picMk id="44" creationId="{3DF00EAA-C53B-D140-62A4-0AE0412EB018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15.888" v="9664"/>
          <ac:picMkLst>
            <pc:docMk/>
            <pc:sldMk cId="1944999219" sldId="360"/>
            <ac:picMk id="46" creationId="{A49B26F9-DF0F-A49E-B89E-07A1D5603FDB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15.888" v="9664"/>
          <ac:picMkLst>
            <pc:docMk/>
            <pc:sldMk cId="1944999219" sldId="360"/>
            <ac:picMk id="47" creationId="{B235112E-C575-5C77-4A01-9A269BE12EA8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48.723" v="9667"/>
          <ac:picMkLst>
            <pc:docMk/>
            <pc:sldMk cId="1944999219" sldId="360"/>
            <ac:picMk id="48" creationId="{BA87761F-15B2-38E8-71D8-D5F443730146}"/>
          </ac:picMkLst>
        </pc:picChg>
        <pc:picChg chg="add mod">
          <ac:chgData name="Mashava, Ntshuxeko, (Ms) (s225393816)" userId="b4ce6d80-3d1d-4b5e-80c3-f852773147f3" providerId="ADAL" clId="{95C8236A-E2DC-43DE-9BA4-C54D95E015F2}" dt="2024-05-26T19:53:48.723" v="9667"/>
          <ac:picMkLst>
            <pc:docMk/>
            <pc:sldMk cId="1944999219" sldId="360"/>
            <ac:picMk id="49" creationId="{656DC8F3-4F3B-59AC-4B9B-27B26BA12310}"/>
          </ac:picMkLst>
        </pc:picChg>
      </pc:sldChg>
    </pc:docChg>
  </pc:docChgLst>
  <pc:docChgLst>
    <pc:chgData name="Mashava, Ntshuxeko, (Ms) (s225393816)" userId="b4ce6d80-3d1d-4b5e-80c3-f852773147f3" providerId="ADAL" clId="{F1461D97-67D3-4666-8957-FE4C9A375F71}"/>
    <pc:docChg chg="custSel addSld modSld modSection">
      <pc:chgData name="Mashava, Ntshuxeko, (Ms) (s225393816)" userId="b4ce6d80-3d1d-4b5e-80c3-f852773147f3" providerId="ADAL" clId="{F1461D97-67D3-4666-8957-FE4C9A375F71}" dt="2024-07-20T11:19:59.165" v="17" actId="21"/>
      <pc:docMkLst>
        <pc:docMk/>
      </pc:docMkLst>
      <pc:sldChg chg="delSp add mod delAnim">
        <pc:chgData name="Mashava, Ntshuxeko, (Ms) (s225393816)" userId="b4ce6d80-3d1d-4b5e-80c3-f852773147f3" providerId="ADAL" clId="{F1461D97-67D3-4666-8957-FE4C9A375F71}" dt="2024-07-20T11:19:59.165" v="17" actId="21"/>
        <pc:sldMkLst>
          <pc:docMk/>
          <pc:sldMk cId="1400129762" sldId="361"/>
        </pc:sldMkLst>
        <pc:spChg chg="del">
          <ac:chgData name="Mashava, Ntshuxeko, (Ms) (s225393816)" userId="b4ce6d80-3d1d-4b5e-80c3-f852773147f3" providerId="ADAL" clId="{F1461D97-67D3-4666-8957-FE4C9A375F71}" dt="2024-07-20T11:19:05.773" v="10" actId="21"/>
          <ac:spMkLst>
            <pc:docMk/>
            <pc:sldMk cId="1400129762" sldId="361"/>
            <ac:spMk id="2" creationId="{CF5CDA0B-99ED-4846-AFE4-128CCADCD35F}"/>
          </ac:spMkLst>
        </pc:spChg>
        <pc:spChg chg="del">
          <ac:chgData name="Mashava, Ntshuxeko, (Ms) (s225393816)" userId="b4ce6d80-3d1d-4b5e-80c3-f852773147f3" providerId="ADAL" clId="{F1461D97-67D3-4666-8957-FE4C9A375F71}" dt="2024-07-20T11:18:57.067" v="9" actId="21"/>
          <ac:spMkLst>
            <pc:docMk/>
            <pc:sldMk cId="1400129762" sldId="361"/>
            <ac:spMk id="3" creationId="{F86B918E-CFBA-D2F2-5E46-B2D0782C0AA9}"/>
          </ac:spMkLst>
        </pc:spChg>
        <pc:spChg chg="del">
          <ac:chgData name="Mashava, Ntshuxeko, (Ms) (s225393816)" userId="b4ce6d80-3d1d-4b5e-80c3-f852773147f3" providerId="ADAL" clId="{F1461D97-67D3-4666-8957-FE4C9A375F71}" dt="2024-07-20T11:19:49.613" v="15" actId="21"/>
          <ac:spMkLst>
            <pc:docMk/>
            <pc:sldMk cId="1400129762" sldId="361"/>
            <ac:spMk id="4" creationId="{601FA16E-8063-D315-06DF-145FF46052E2}"/>
          </ac:spMkLst>
        </pc:spChg>
        <pc:spChg chg="del">
          <ac:chgData name="Mashava, Ntshuxeko, (Ms) (s225393816)" userId="b4ce6d80-3d1d-4b5e-80c3-f852773147f3" providerId="ADAL" clId="{F1461D97-67D3-4666-8957-FE4C9A375F71}" dt="2024-07-20T11:17:55.182" v="1" actId="21"/>
          <ac:spMkLst>
            <pc:docMk/>
            <pc:sldMk cId="1400129762" sldId="361"/>
            <ac:spMk id="9" creationId="{52CBB16D-FB3A-E913-D228-214A935410BB}"/>
          </ac:spMkLst>
        </pc:spChg>
        <pc:spChg chg="del">
          <ac:chgData name="Mashava, Ntshuxeko, (Ms) (s225393816)" userId="b4ce6d80-3d1d-4b5e-80c3-f852773147f3" providerId="ADAL" clId="{F1461D97-67D3-4666-8957-FE4C9A375F71}" dt="2024-07-20T11:18:41.306" v="7" actId="21"/>
          <ac:spMkLst>
            <pc:docMk/>
            <pc:sldMk cId="1400129762" sldId="361"/>
            <ac:spMk id="10" creationId="{284CC1C0-6A84-8E35-422E-6012AEAD410C}"/>
          </ac:spMkLst>
        </pc:spChg>
        <pc:spChg chg="del">
          <ac:chgData name="Mashava, Ntshuxeko, (Ms) (s225393816)" userId="b4ce6d80-3d1d-4b5e-80c3-f852773147f3" providerId="ADAL" clId="{F1461D97-67D3-4666-8957-FE4C9A375F71}" dt="2024-07-20T11:18:33.409" v="6" actId="21"/>
          <ac:spMkLst>
            <pc:docMk/>
            <pc:sldMk cId="1400129762" sldId="361"/>
            <ac:spMk id="11" creationId="{90C25F60-71E6-388E-838F-5F1211811ABE}"/>
          </ac:spMkLst>
        </pc:spChg>
        <pc:spChg chg="del">
          <ac:chgData name="Mashava, Ntshuxeko, (Ms) (s225393816)" userId="b4ce6d80-3d1d-4b5e-80c3-f852773147f3" providerId="ADAL" clId="{F1461D97-67D3-4666-8957-FE4C9A375F71}" dt="2024-07-20T11:18:07.636" v="2" actId="21"/>
          <ac:spMkLst>
            <pc:docMk/>
            <pc:sldMk cId="1400129762" sldId="361"/>
            <ac:spMk id="17" creationId="{DF4F7438-CA02-2857-5D3C-80F523E175E9}"/>
          </ac:spMkLst>
        </pc:spChg>
        <pc:spChg chg="del">
          <ac:chgData name="Mashava, Ntshuxeko, (Ms) (s225393816)" userId="b4ce6d80-3d1d-4b5e-80c3-f852773147f3" providerId="ADAL" clId="{F1461D97-67D3-4666-8957-FE4C9A375F71}" dt="2024-07-20T11:18:25.234" v="5" actId="21"/>
          <ac:spMkLst>
            <pc:docMk/>
            <pc:sldMk cId="1400129762" sldId="361"/>
            <ac:spMk id="18" creationId="{C4BCA931-F5A6-AC5E-C5C4-80AE671AD298}"/>
          </ac:spMkLst>
        </pc:spChg>
        <pc:spChg chg="del">
          <ac:chgData name="Mashava, Ntshuxeko, (Ms) (s225393816)" userId="b4ce6d80-3d1d-4b5e-80c3-f852773147f3" providerId="ADAL" clId="{F1461D97-67D3-4666-8957-FE4C9A375F71}" dt="2024-07-20T11:19:38.799" v="13" actId="21"/>
          <ac:spMkLst>
            <pc:docMk/>
            <pc:sldMk cId="1400129762" sldId="361"/>
            <ac:spMk id="25" creationId="{2EDA9956-6509-2132-CF25-923483BDFBC8}"/>
          </ac:spMkLst>
        </pc:spChg>
        <pc:spChg chg="del">
          <ac:chgData name="Mashava, Ntshuxeko, (Ms) (s225393816)" userId="b4ce6d80-3d1d-4b5e-80c3-f852773147f3" providerId="ADAL" clId="{F1461D97-67D3-4666-8957-FE4C9A375F71}" dt="2024-07-20T11:19:43.903" v="14" actId="21"/>
          <ac:spMkLst>
            <pc:docMk/>
            <pc:sldMk cId="1400129762" sldId="361"/>
            <ac:spMk id="26" creationId="{EA2E9214-7F95-491B-B450-1A50BA2549F3}"/>
          </ac:spMkLst>
        </pc:spChg>
        <pc:spChg chg="del">
          <ac:chgData name="Mashava, Ntshuxeko, (Ms) (s225393816)" userId="b4ce6d80-3d1d-4b5e-80c3-f852773147f3" providerId="ADAL" clId="{F1461D97-67D3-4666-8957-FE4C9A375F71}" dt="2024-07-20T11:19:33.850" v="12" actId="21"/>
          <ac:spMkLst>
            <pc:docMk/>
            <pc:sldMk cId="1400129762" sldId="361"/>
            <ac:spMk id="27" creationId="{32DCE12E-C243-619F-75E2-BFB5BA752B0F}"/>
          </ac:spMkLst>
        </pc:spChg>
        <pc:spChg chg="del">
          <ac:chgData name="Mashava, Ntshuxeko, (Ms) (s225393816)" userId="b4ce6d80-3d1d-4b5e-80c3-f852773147f3" providerId="ADAL" clId="{F1461D97-67D3-4666-8957-FE4C9A375F71}" dt="2024-07-20T11:19:59.165" v="17" actId="21"/>
          <ac:spMkLst>
            <pc:docMk/>
            <pc:sldMk cId="1400129762" sldId="361"/>
            <ac:spMk id="30" creationId="{A05DCEE7-A53E-CBEB-35B8-F1F2FE632937}"/>
          </ac:spMkLst>
        </pc:spChg>
        <pc:spChg chg="del">
          <ac:chgData name="Mashava, Ntshuxeko, (Ms) (s225393816)" userId="b4ce6d80-3d1d-4b5e-80c3-f852773147f3" providerId="ADAL" clId="{F1461D97-67D3-4666-8957-FE4C9A375F71}" dt="2024-07-20T11:18:19.657" v="4" actId="21"/>
          <ac:spMkLst>
            <pc:docMk/>
            <pc:sldMk cId="1400129762" sldId="361"/>
            <ac:spMk id="31" creationId="{F12E97D0-FEBD-6822-CDBD-661F94917FA3}"/>
          </ac:spMkLst>
        </pc:spChg>
        <pc:spChg chg="del">
          <ac:chgData name="Mashava, Ntshuxeko, (Ms) (s225393816)" userId="b4ce6d80-3d1d-4b5e-80c3-f852773147f3" providerId="ADAL" clId="{F1461D97-67D3-4666-8957-FE4C9A375F71}" dt="2024-07-20T11:18:46.456" v="8" actId="21"/>
          <ac:spMkLst>
            <pc:docMk/>
            <pc:sldMk cId="1400129762" sldId="361"/>
            <ac:spMk id="33" creationId="{21A6690D-783D-18BE-2CD2-40D8B38DAA26}"/>
          </ac:spMkLst>
        </pc:spChg>
        <pc:picChg chg="del">
          <ac:chgData name="Mashava, Ntshuxeko, (Ms) (s225393816)" userId="b4ce6d80-3d1d-4b5e-80c3-f852773147f3" providerId="ADAL" clId="{F1461D97-67D3-4666-8957-FE4C9A375F71}" dt="2024-07-20T11:19:18.683" v="11" actId="21"/>
          <ac:picMkLst>
            <pc:docMk/>
            <pc:sldMk cId="1400129762" sldId="361"/>
            <ac:picMk id="6" creationId="{2BD679E6-1815-072E-68B2-88F61C986EB2}"/>
          </ac:picMkLst>
        </pc:picChg>
        <pc:picChg chg="del">
          <ac:chgData name="Mashava, Ntshuxeko, (Ms) (s225393816)" userId="b4ce6d80-3d1d-4b5e-80c3-f852773147f3" providerId="ADAL" clId="{F1461D97-67D3-4666-8957-FE4C9A375F71}" dt="2024-07-20T11:19:54.622" v="16" actId="21"/>
          <ac:picMkLst>
            <pc:docMk/>
            <pc:sldMk cId="1400129762" sldId="361"/>
            <ac:picMk id="23" creationId="{6A97BDD7-0F94-BFE8-C525-A3AA068F6271}"/>
          </ac:picMkLst>
        </pc:picChg>
        <pc:picChg chg="del">
          <ac:chgData name="Mashava, Ntshuxeko, (Ms) (s225393816)" userId="b4ce6d80-3d1d-4b5e-80c3-f852773147f3" providerId="ADAL" clId="{F1461D97-67D3-4666-8957-FE4C9A375F71}" dt="2024-07-20T11:18:12.485" v="3" actId="21"/>
          <ac:picMkLst>
            <pc:docMk/>
            <pc:sldMk cId="1400129762" sldId="361"/>
            <ac:picMk id="24" creationId="{EA27DD4E-C0A4-14A2-0076-D4DEDBD13A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21EE3-7320-4EFA-BC22-BE083DB8E869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778DA-6228-49FF-A811-594DB489C22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740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2053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858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545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68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577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764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05646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026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3174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6026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8445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67790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044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802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97227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2645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3946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5969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8949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5455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9095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678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0056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1755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0600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1748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6221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186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3251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47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705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0268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43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74748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8087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8076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2494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3212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4495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9312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039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08530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6208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910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7892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4486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497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844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0646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7527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720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149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6961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08962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908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762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7207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2887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72905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464428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1487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3217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6510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95140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06651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898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8668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04313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47070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4010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89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4717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90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35763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91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919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472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37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8C90-E36F-98A4-14EA-170D6A98D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32DF9-87FC-A557-0CEF-98E699BB3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5FA9C-8BFD-F9C2-524C-182C40D1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7373-809B-24D2-1D69-33EB311E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5AA6-3BBC-4688-D297-472CDEEF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87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5845-08F5-220F-5B00-8BD5C134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C37DA-324A-447D-B920-2BEE53398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C3E8-D24B-6F5E-D040-68D5B336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81629-6A0C-7037-EFF1-934C1A45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F2A12-48A4-E2A2-2634-E1E17303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602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F93FD-F98C-F5E4-D8FE-A962BF0F6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CD-5DB1-BFEB-3F0B-9E6498C0D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42DE5-D0D3-18D0-6912-91582C58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C2B-D3C9-A4F3-D79D-5B3D49C3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36EFD-AB8A-14AC-D452-7B74793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691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42D0-8E42-DF40-F8D4-BB6F5700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8D93-3D7D-B533-CDEA-6395694A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A74F8-E310-BABC-F1A4-981468BD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BD5B-E0CF-BBEE-D224-A02F9F42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7D18-C6EA-5473-6E52-49822926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870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D59A-6508-2291-FAD5-3FFE9083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9B345-F395-4FF2-164D-6A1A9D57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EA1F-5493-0C9B-B7A3-C407A866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0902E-A257-94AB-B9A3-64795158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AC1A3-64D2-5A85-DB12-1EB4D044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87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FEE0-292C-4F70-8219-6D4F98A9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BC8B-9EEC-A5D2-33BB-B4EFFB4C9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9A545-A148-29E3-BAF3-C7048B135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3B59-FF19-E60E-D352-5301F255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97FA3-2C27-DA5E-5AD5-B6499982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840C6-FFA1-5631-99A7-7591128D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858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DE42-F70C-B43E-C404-A8A1D791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5A165-FBA5-CCE1-67F5-AE2719B97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2DEF4-E949-A779-33E6-B33E86D16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EAEDE-AC9D-3B05-C72F-D0A0176EC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F2FC3-1BBC-8BCC-E377-1C7167019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B36EC-3D19-CE4F-A7F1-13BCD9AB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7B5C6-E8E1-149D-9C04-B6D7630B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5FF8F-9982-D391-7331-EB60671A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15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EE26-4912-0E7E-6E5B-7A523D5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53841-55FD-E1E5-C950-48DB6FE7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1B694-1550-2D57-8891-0C0A1073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6657-BD6A-FD32-BC2A-8FA6BF5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553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F787B-7C68-5AAB-0445-7A151254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D2289-982E-B955-1A73-CE9E9B6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1BCB-2144-4682-6E44-ADFA32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605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62B3-4CCD-E765-3FBD-5766AAAC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D4D2-FEA2-DF77-23CA-F5904164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2353-77BC-5E9B-0B4F-2234AACFE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D306D-AEB6-31F0-6630-6A50FA78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081B1-E943-AC77-8336-B335B8B3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E9E92-174E-23A0-12CA-7F6714C3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318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3C3F-579F-BC26-3889-CF4E18D9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286EA-485D-B8BA-CFB5-808861A6E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638A5-C826-1999-68CE-F1958A73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8CFC8-E77C-73C7-9C7C-16BAED4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F95F2-2C1E-5A0E-A65B-4B52487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06F64-799F-6C4E-D7C1-D7AA61B0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25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842B70-D90F-5D8F-C453-B7577402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E8E1B-D58A-9F39-49AE-BF2F4A05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51AA-903C-A568-2151-1D4946968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63D71-C2AF-4BA6-ACB3-CFD7262716ED}" type="datetimeFigureOut">
              <a:rPr lang="en-ZA" smtClean="0"/>
              <a:t>2024/07/20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BBC92-3A9A-54E6-B269-6E8052CA6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86282-0174-523F-04BA-AB6666CFA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192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svg"/><Relationship Id="rId26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5.png"/><Relationship Id="rId10" Type="http://schemas.openxmlformats.org/officeDocument/2006/relationships/image" Target="../media/image25.jp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26" Type="http://schemas.openxmlformats.org/officeDocument/2006/relationships/image" Target="../media/image6.svg"/><Relationship Id="rId3" Type="http://schemas.openxmlformats.org/officeDocument/2006/relationships/image" Target="../media/image20.png"/><Relationship Id="rId21" Type="http://schemas.openxmlformats.org/officeDocument/2006/relationships/image" Target="../media/image7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5.png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jp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3.png"/><Relationship Id="rId10" Type="http://schemas.openxmlformats.org/officeDocument/2006/relationships/image" Target="../media/image25.jpg"/><Relationship Id="rId19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.jpg"/><Relationship Id="rId10" Type="http://schemas.openxmlformats.org/officeDocument/2006/relationships/image" Target="../media/image37.svg"/><Relationship Id="rId4" Type="http://schemas.openxmlformats.org/officeDocument/2006/relationships/image" Target="../media/image8.jp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.jpg"/><Relationship Id="rId10" Type="http://schemas.openxmlformats.org/officeDocument/2006/relationships/image" Target="../media/image37.svg"/><Relationship Id="rId4" Type="http://schemas.openxmlformats.org/officeDocument/2006/relationships/image" Target="../media/image8.jp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.jpg"/><Relationship Id="rId10" Type="http://schemas.openxmlformats.org/officeDocument/2006/relationships/image" Target="../media/image37.svg"/><Relationship Id="rId4" Type="http://schemas.openxmlformats.org/officeDocument/2006/relationships/image" Target="../media/image8.jp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.jpg"/><Relationship Id="rId10" Type="http://schemas.openxmlformats.org/officeDocument/2006/relationships/image" Target="../media/image37.svg"/><Relationship Id="rId4" Type="http://schemas.openxmlformats.org/officeDocument/2006/relationships/image" Target="../media/image8.jp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5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4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3.svg"/><Relationship Id="rId19" Type="http://schemas.openxmlformats.org/officeDocument/2006/relationships/image" Target="../media/image40.png"/><Relationship Id="rId4" Type="http://schemas.openxmlformats.org/officeDocument/2006/relationships/image" Target="../media/image8.jpg"/><Relationship Id="rId9" Type="http://schemas.openxmlformats.org/officeDocument/2006/relationships/image" Target="../media/image42.png"/><Relationship Id="rId1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12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5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4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3.svg"/><Relationship Id="rId19" Type="http://schemas.openxmlformats.org/officeDocument/2006/relationships/image" Target="../media/image40.png"/><Relationship Id="rId4" Type="http://schemas.openxmlformats.org/officeDocument/2006/relationships/image" Target="../media/image8.jpg"/><Relationship Id="rId9" Type="http://schemas.openxmlformats.org/officeDocument/2006/relationships/image" Target="../media/image42.png"/><Relationship Id="rId1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5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4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3.svg"/><Relationship Id="rId4" Type="http://schemas.openxmlformats.org/officeDocument/2006/relationships/image" Target="../media/image8.jpg"/><Relationship Id="rId9" Type="http://schemas.openxmlformats.org/officeDocument/2006/relationships/image" Target="../media/image42.png"/><Relationship Id="rId1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49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26" Type="http://schemas.openxmlformats.org/officeDocument/2006/relationships/image" Target="../media/image6.svg"/><Relationship Id="rId3" Type="http://schemas.openxmlformats.org/officeDocument/2006/relationships/image" Target="../media/image20.png"/><Relationship Id="rId21" Type="http://schemas.openxmlformats.org/officeDocument/2006/relationships/image" Target="../media/image7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5.png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jp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3.png"/><Relationship Id="rId10" Type="http://schemas.openxmlformats.org/officeDocument/2006/relationships/image" Target="../media/image25.jpg"/><Relationship Id="rId19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4.png"/><Relationship Id="rId1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2.png"/><Relationship Id="rId5" Type="http://schemas.openxmlformats.org/officeDocument/2006/relationships/image" Target="../media/image2.jpg"/><Relationship Id="rId15" Type="http://schemas.openxmlformats.org/officeDocument/2006/relationships/image" Target="../media/image3.png"/><Relationship Id="rId10" Type="http://schemas.openxmlformats.org/officeDocument/2006/relationships/image" Target="../media/image51.sv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7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6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39.sv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18" Type="http://schemas.openxmlformats.org/officeDocument/2006/relationships/image" Target="../media/image58.png"/><Relationship Id="rId3" Type="http://schemas.openxmlformats.org/officeDocument/2006/relationships/image" Target="../media/image20.png"/><Relationship Id="rId21" Type="http://schemas.openxmlformats.org/officeDocument/2006/relationships/image" Target="../media/image61.sv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17" Type="http://schemas.openxmlformats.org/officeDocument/2006/relationships/slide" Target="slide41.xml"/><Relationship Id="rId2" Type="http://schemas.openxmlformats.org/officeDocument/2006/relationships/notesSlide" Target="../notesSlides/notesSlide14.xml"/><Relationship Id="rId16" Type="http://schemas.microsoft.com/office/2007/relationships/hdphoto" Target="../media/hdphoto1.wdp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53.svg"/><Relationship Id="rId19" Type="http://schemas.openxmlformats.org/officeDocument/2006/relationships/image" Target="../media/image59.svg"/><Relationship Id="rId4" Type="http://schemas.openxmlformats.org/officeDocument/2006/relationships/image" Target="../media/image8.jpg"/><Relationship Id="rId9" Type="http://schemas.openxmlformats.org/officeDocument/2006/relationships/image" Target="../media/image52.png"/><Relationship Id="rId1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26" Type="http://schemas.openxmlformats.org/officeDocument/2006/relationships/image" Target="../media/image6.svg"/><Relationship Id="rId3" Type="http://schemas.openxmlformats.org/officeDocument/2006/relationships/image" Target="../media/image20.png"/><Relationship Id="rId21" Type="http://schemas.openxmlformats.org/officeDocument/2006/relationships/image" Target="../media/image7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5.png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jp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3.png"/><Relationship Id="rId10" Type="http://schemas.openxmlformats.org/officeDocument/2006/relationships/image" Target="../media/image25.jpg"/><Relationship Id="rId19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63.svg"/><Relationship Id="rId4" Type="http://schemas.openxmlformats.org/officeDocument/2006/relationships/image" Target="../media/image8.jpg"/><Relationship Id="rId9" Type="http://schemas.openxmlformats.org/officeDocument/2006/relationships/image" Target="../media/image62.png"/><Relationship Id="rId1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.svg"/><Relationship Id="rId1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4.jp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63.svg"/><Relationship Id="rId19" Type="http://schemas.openxmlformats.org/officeDocument/2006/relationships/image" Target="../media/image35.png"/><Relationship Id="rId4" Type="http://schemas.openxmlformats.org/officeDocument/2006/relationships/image" Target="../media/image8.jpg"/><Relationship Id="rId9" Type="http://schemas.openxmlformats.org/officeDocument/2006/relationships/image" Target="../media/image62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1.png"/><Relationship Id="rId26" Type="http://schemas.openxmlformats.org/officeDocument/2006/relationships/image" Target="../media/image6.svg"/><Relationship Id="rId3" Type="http://schemas.openxmlformats.org/officeDocument/2006/relationships/image" Target="../media/image20.png"/><Relationship Id="rId21" Type="http://schemas.openxmlformats.org/officeDocument/2006/relationships/image" Target="../media/image7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5.png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jp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3.png"/><Relationship Id="rId10" Type="http://schemas.openxmlformats.org/officeDocument/2006/relationships/image" Target="../media/image25.jpg"/><Relationship Id="rId19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66.svg"/><Relationship Id="rId4" Type="http://schemas.openxmlformats.org/officeDocument/2006/relationships/image" Target="../media/image8.jpg"/><Relationship Id="rId9" Type="http://schemas.openxmlformats.org/officeDocument/2006/relationships/image" Target="../media/image65.png"/><Relationship Id="rId1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svg"/><Relationship Id="rId26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5.png"/><Relationship Id="rId10" Type="http://schemas.openxmlformats.org/officeDocument/2006/relationships/image" Target="../media/image25.jp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svg"/><Relationship Id="rId26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5.png"/><Relationship Id="rId10" Type="http://schemas.openxmlformats.org/officeDocument/2006/relationships/image" Target="../media/image25.jp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svg"/><Relationship Id="rId26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openxmlformats.org/officeDocument/2006/relationships/image" Target="../media/image5.png"/><Relationship Id="rId10" Type="http://schemas.openxmlformats.org/officeDocument/2006/relationships/image" Target="../media/image25.jp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39.sv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6.png"/><Relationship Id="rId18" Type="http://schemas.openxmlformats.org/officeDocument/2006/relationships/image" Target="../media/image6.svg"/><Relationship Id="rId3" Type="http://schemas.openxmlformats.org/officeDocument/2006/relationships/image" Target="../media/image20.png"/><Relationship Id="rId21" Type="http://schemas.openxmlformats.org/officeDocument/2006/relationships/image" Target="../media/image34.jpg"/><Relationship Id="rId7" Type="http://schemas.openxmlformats.org/officeDocument/2006/relationships/image" Target="../media/image22.svg"/><Relationship Id="rId12" Type="http://schemas.openxmlformats.org/officeDocument/2006/relationships/image" Target="../media/image68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7.png"/><Relationship Id="rId5" Type="http://schemas.openxmlformats.org/officeDocument/2006/relationships/image" Target="../media/image2.jpg"/><Relationship Id="rId15" Type="http://schemas.openxmlformats.org/officeDocument/2006/relationships/image" Target="../media/image3.png"/><Relationship Id="rId10" Type="http://schemas.openxmlformats.org/officeDocument/2006/relationships/image" Target="../media/image39.sv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37.sv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openxmlformats.org/officeDocument/2006/relationships/image" Target="../media/image70.svg"/><Relationship Id="rId3" Type="http://schemas.openxmlformats.org/officeDocument/2006/relationships/image" Target="../media/image20.png"/><Relationship Id="rId21" Type="http://schemas.openxmlformats.org/officeDocument/2006/relationships/image" Target="../media/image34.jpg"/><Relationship Id="rId7" Type="http://schemas.openxmlformats.org/officeDocument/2006/relationships/image" Target="../media/image22.svg"/><Relationship Id="rId12" Type="http://schemas.openxmlformats.org/officeDocument/2006/relationships/image" Target="../media/image68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6" Type="http://schemas.microsoft.com/office/2007/relationships/hdphoto" Target="../media/hdphoto1.wdp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7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39.svg"/><Relationship Id="rId19" Type="http://schemas.openxmlformats.org/officeDocument/2006/relationships/image" Target="../media/image71.pn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4.svg"/><Relationship Id="rId2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70.svg"/><Relationship Id="rId3" Type="http://schemas.openxmlformats.org/officeDocument/2006/relationships/image" Target="../media/image20.png"/><Relationship Id="rId21" Type="http://schemas.openxmlformats.org/officeDocument/2006/relationships/image" Target="../media/image34.jp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2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71.png"/><Relationship Id="rId10" Type="http://schemas.openxmlformats.org/officeDocument/2006/relationships/image" Target="../media/image4.svg"/><Relationship Id="rId19" Type="http://schemas.openxmlformats.org/officeDocument/2006/relationships/image" Target="../media/image73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Relationship Id="rId2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70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2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2.jpg"/><Relationship Id="rId15" Type="http://schemas.openxmlformats.org/officeDocument/2006/relationships/image" Target="../media/image71.png"/><Relationship Id="rId23" Type="http://schemas.openxmlformats.org/officeDocument/2006/relationships/image" Target="../media/image34.jpg"/><Relationship Id="rId10" Type="http://schemas.openxmlformats.org/officeDocument/2006/relationships/image" Target="../media/image4.svg"/><Relationship Id="rId19" Type="http://schemas.openxmlformats.org/officeDocument/2006/relationships/image" Target="../media/image73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70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2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2.jpg"/><Relationship Id="rId15" Type="http://schemas.openxmlformats.org/officeDocument/2006/relationships/image" Target="../media/image71.png"/><Relationship Id="rId23" Type="http://schemas.openxmlformats.org/officeDocument/2006/relationships/image" Target="../media/image34.jpg"/><Relationship Id="rId10" Type="http://schemas.openxmlformats.org/officeDocument/2006/relationships/image" Target="../media/image4.svg"/><Relationship Id="rId19" Type="http://schemas.openxmlformats.org/officeDocument/2006/relationships/image" Target="../media/image73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5.svg"/><Relationship Id="rId4" Type="http://schemas.openxmlformats.org/officeDocument/2006/relationships/image" Target="../media/image8.jpg"/><Relationship Id="rId9" Type="http://schemas.openxmlformats.org/officeDocument/2006/relationships/image" Target="../media/image44.png"/><Relationship Id="rId1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3.svg"/><Relationship Id="rId10" Type="http://schemas.openxmlformats.org/officeDocument/2006/relationships/image" Target="../media/image5.png"/><Relationship Id="rId19" Type="http://schemas.openxmlformats.org/officeDocument/2006/relationships/image" Target="../media/image75.jp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.svg"/><Relationship Id="rId18" Type="http://schemas.openxmlformats.org/officeDocument/2006/relationships/image" Target="../media/image75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77.svg"/><Relationship Id="rId1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.svg"/><Relationship Id="rId18" Type="http://schemas.openxmlformats.org/officeDocument/2006/relationships/image" Target="../media/image75.jp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svg"/><Relationship Id="rId1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.png"/><Relationship Id="rId20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76.png"/><Relationship Id="rId19" Type="http://schemas.openxmlformats.org/officeDocument/2006/relationships/image" Target="../media/image35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.svg"/><Relationship Id="rId18" Type="http://schemas.openxmlformats.org/officeDocument/2006/relationships/image" Target="../media/image75.jp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svg"/><Relationship Id="rId1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7.png"/><Relationship Id="rId20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36.png"/><Relationship Id="rId19" Type="http://schemas.openxmlformats.org/officeDocument/2006/relationships/image" Target="../media/image35.png"/><Relationship Id="rId4" Type="http://schemas.openxmlformats.org/officeDocument/2006/relationships/image" Target="../media/image8.jpg"/><Relationship Id="rId9" Type="http://schemas.openxmlformats.org/officeDocument/2006/relationships/image" Target="../media/image39.svg"/><Relationship Id="rId1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7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7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76.png"/><Relationship Id="rId4" Type="http://schemas.openxmlformats.org/officeDocument/2006/relationships/image" Target="../media/image8.jpg"/><Relationship Id="rId9" Type="http://schemas.openxmlformats.org/officeDocument/2006/relationships/image" Target="../media/image39.svg"/><Relationship Id="rId14" Type="http://schemas.openxmlformats.org/officeDocument/2006/relationships/image" Target="../media/image34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4.jpg"/><Relationship Id="rId5" Type="http://schemas.openxmlformats.org/officeDocument/2006/relationships/image" Target="../media/image2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7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8.jp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4.svg"/><Relationship Id="rId19" Type="http://schemas.openxmlformats.org/officeDocument/2006/relationships/image" Target="../media/image35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svg"/><Relationship Id="rId1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76.png"/><Relationship Id="rId19" Type="http://schemas.openxmlformats.org/officeDocument/2006/relationships/image" Target="../media/image78.jpg"/><Relationship Id="rId4" Type="http://schemas.openxmlformats.org/officeDocument/2006/relationships/image" Target="../media/image8.jpg"/><Relationship Id="rId9" Type="http://schemas.openxmlformats.org/officeDocument/2006/relationships/image" Target="../media/image39.svg"/><Relationship Id="rId1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5.png"/><Relationship Id="rId17" Type="http://schemas.openxmlformats.org/officeDocument/2006/relationships/image" Target="../media/image78.jp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svg"/><Relationship Id="rId18" Type="http://schemas.openxmlformats.org/officeDocument/2006/relationships/image" Target="../media/image78.jp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7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76.png"/><Relationship Id="rId19" Type="http://schemas.openxmlformats.org/officeDocument/2006/relationships/image" Target="../media/image34.jp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5.pn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svg"/><Relationship Id="rId18" Type="http://schemas.openxmlformats.org/officeDocument/2006/relationships/image" Target="../media/image78.jpg"/><Relationship Id="rId3" Type="http://schemas.openxmlformats.org/officeDocument/2006/relationships/image" Target="../media/image20.png"/><Relationship Id="rId21" Type="http://schemas.openxmlformats.org/officeDocument/2006/relationships/image" Target="../media/image76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7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36.png"/><Relationship Id="rId19" Type="http://schemas.openxmlformats.org/officeDocument/2006/relationships/image" Target="../media/image34.jpg"/><Relationship Id="rId4" Type="http://schemas.openxmlformats.org/officeDocument/2006/relationships/image" Target="../media/image8.jpg"/><Relationship Id="rId9" Type="http://schemas.openxmlformats.org/officeDocument/2006/relationships/image" Target="../media/image39.svg"/><Relationship Id="rId14" Type="http://schemas.openxmlformats.org/officeDocument/2006/relationships/image" Target="../media/image5.png"/><Relationship Id="rId22" Type="http://schemas.openxmlformats.org/officeDocument/2006/relationships/image" Target="../media/image7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39.svg"/><Relationship Id="rId12" Type="http://schemas.openxmlformats.org/officeDocument/2006/relationships/image" Target="../media/image7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5.svg"/><Relationship Id="rId1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7.sv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76.png"/><Relationship Id="rId4" Type="http://schemas.openxmlformats.org/officeDocument/2006/relationships/image" Target="../media/image8.jpg"/><Relationship Id="rId9" Type="http://schemas.openxmlformats.org/officeDocument/2006/relationships/image" Target="../media/image39.svg"/><Relationship Id="rId14" Type="http://schemas.openxmlformats.org/officeDocument/2006/relationships/image" Target="../media/image78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8.jpg"/><Relationship Id="rId5" Type="http://schemas.openxmlformats.org/officeDocument/2006/relationships/image" Target="../media/image2.jpg"/><Relationship Id="rId10" Type="http://schemas.openxmlformats.org/officeDocument/2006/relationships/image" Target="../media/image34.jpg"/><Relationship Id="rId4" Type="http://schemas.openxmlformats.org/officeDocument/2006/relationships/image" Target="../media/image8.jpg"/><Relationship Id="rId9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12" Type="http://schemas.openxmlformats.org/officeDocument/2006/relationships/image" Target="../media/image5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31.png"/><Relationship Id="rId1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77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9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20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jpg"/><Relationship Id="rId10" Type="http://schemas.openxmlformats.org/officeDocument/2006/relationships/image" Target="../media/image34.jpg"/><Relationship Id="rId4" Type="http://schemas.openxmlformats.org/officeDocument/2006/relationships/image" Target="../media/image8.jp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9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77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9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g"/><Relationship Id="rId7" Type="http://schemas.openxmlformats.org/officeDocument/2006/relationships/image" Target="../media/image4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34.jpg"/><Relationship Id="rId12" Type="http://schemas.openxmlformats.org/officeDocument/2006/relationships/image" Target="../media/image6.svg"/><Relationship Id="rId17" Type="http://schemas.openxmlformats.org/officeDocument/2006/relationships/image" Target="../media/image80.jp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83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81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83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81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8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4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35.pn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Relationship Id="rId14" Type="http://schemas.openxmlformats.org/officeDocument/2006/relationships/image" Target="../media/image33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86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4.jp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9" name="Picture 8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8F46CB26-FD2E-5EB8-3CC2-3189C5C1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285"/>
            <a:ext cx="12192001" cy="65511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8FD3A8-A2EB-2099-0058-13578C6733F4}"/>
              </a:ext>
            </a:extLst>
          </p:cNvPr>
          <p:cNvSpPr/>
          <p:nvPr/>
        </p:nvSpPr>
        <p:spPr>
          <a:xfrm>
            <a:off x="-1" y="338905"/>
            <a:ext cx="12192002" cy="94666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93F6-5843-5A1A-4E11-DFBA369896AD}"/>
              </a:ext>
            </a:extLst>
          </p:cNvPr>
          <p:cNvSpPr txBox="1"/>
          <p:nvPr/>
        </p:nvSpPr>
        <p:spPr>
          <a:xfrm>
            <a:off x="4317344" y="613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14" name="Picture 1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21718-3BB2-6844-2238-F79198BE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905"/>
            <a:ext cx="1099808" cy="946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91547-66AB-A8EF-B3C8-E77E5822E171}"/>
              </a:ext>
            </a:extLst>
          </p:cNvPr>
          <p:cNvSpPr txBox="1"/>
          <p:nvPr/>
        </p:nvSpPr>
        <p:spPr>
          <a:xfrm>
            <a:off x="5464970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2"/>
                </a:solidFill>
              </a:rPr>
              <a:t>About 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A5F18-D9FA-23FC-58A9-7D5502D8C0BB}"/>
              </a:ext>
            </a:extLst>
          </p:cNvPr>
          <p:cNvSpPr txBox="1"/>
          <p:nvPr/>
        </p:nvSpPr>
        <p:spPr>
          <a:xfrm>
            <a:off x="7076464" y="613467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703C0-A4E6-7268-DB97-72A2A4F13E3E}"/>
              </a:ext>
            </a:extLst>
          </p:cNvPr>
          <p:cNvSpPr txBox="1"/>
          <p:nvPr/>
        </p:nvSpPr>
        <p:spPr>
          <a:xfrm>
            <a:off x="9543085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 Up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21612C-4E8A-85DA-223C-7AF6561203C5}"/>
              </a:ext>
            </a:extLst>
          </p:cNvPr>
          <p:cNvSpPr/>
          <p:nvPr/>
        </p:nvSpPr>
        <p:spPr>
          <a:xfrm>
            <a:off x="10837343" y="601930"/>
            <a:ext cx="1160205" cy="3807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A7D89-A1E3-B509-CD28-70DE7B2610DB}"/>
              </a:ext>
            </a:extLst>
          </p:cNvPr>
          <p:cNvSpPr txBox="1"/>
          <p:nvPr/>
        </p:nvSpPr>
        <p:spPr>
          <a:xfrm>
            <a:off x="10972090" y="601929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571A5-D638-FE5E-6E3A-EE9CDA9F5E4E}"/>
              </a:ext>
            </a:extLst>
          </p:cNvPr>
          <p:cNvSpPr txBox="1"/>
          <p:nvPr/>
        </p:nvSpPr>
        <p:spPr>
          <a:xfrm>
            <a:off x="1524000" y="2468632"/>
            <a:ext cx="454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accent1">
                    <a:lumMod val="50000"/>
                  </a:schemeClr>
                </a:solidFill>
              </a:rPr>
              <a:t>We Know Health Is Wealth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E4217-5F0C-7767-2985-7274B22ADCEF}"/>
              </a:ext>
            </a:extLst>
          </p:cNvPr>
          <p:cNvSpPr txBox="1"/>
          <p:nvPr/>
        </p:nvSpPr>
        <p:spPr>
          <a:xfrm>
            <a:off x="1474136" y="2873315"/>
            <a:ext cx="46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That’s Why We Obligated Our Selves To Keep You Alife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F9033-1EAA-116D-79DB-CED63B2147DD}"/>
              </a:ext>
            </a:extLst>
          </p:cNvPr>
          <p:cNvSpPr txBox="1"/>
          <p:nvPr/>
        </p:nvSpPr>
        <p:spPr>
          <a:xfrm>
            <a:off x="1175909" y="417393"/>
            <a:ext cx="2698396" cy="38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BATHO HEALTHCARE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DA647-B021-A3D1-EE24-26D2C473ED4F}"/>
              </a:ext>
            </a:extLst>
          </p:cNvPr>
          <p:cNvSpPr txBox="1"/>
          <p:nvPr/>
        </p:nvSpPr>
        <p:spPr>
          <a:xfrm>
            <a:off x="1165702" y="709113"/>
            <a:ext cx="3266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>
                <a:solidFill>
                  <a:schemeClr val="accent6"/>
                </a:solidFill>
              </a:rPr>
              <a:t>Your Health Our Responsibility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9CB954-92C6-C8D6-D964-9B66467C9A2A}"/>
              </a:ext>
            </a:extLst>
          </p:cNvPr>
          <p:cNvSpPr/>
          <p:nvPr/>
        </p:nvSpPr>
        <p:spPr>
          <a:xfrm>
            <a:off x="1524000" y="3756444"/>
            <a:ext cx="1409480" cy="2886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A29F2-4038-CD79-006E-93888F938FBC}"/>
              </a:ext>
            </a:extLst>
          </p:cNvPr>
          <p:cNvSpPr/>
          <p:nvPr/>
        </p:nvSpPr>
        <p:spPr>
          <a:xfrm>
            <a:off x="-24150" y="604177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F5C1-9303-CEA4-B283-AF99230D82BD}"/>
              </a:ext>
            </a:extLst>
          </p:cNvPr>
          <p:cNvSpPr txBox="1"/>
          <p:nvPr/>
        </p:nvSpPr>
        <p:spPr>
          <a:xfrm>
            <a:off x="1424490" y="6652354"/>
            <a:ext cx="194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8" name="Graphic 7" descr="Speaker phone with solid fill">
            <a:extLst>
              <a:ext uri="{FF2B5EF4-FFF2-40B4-BE49-F238E27FC236}">
                <a16:creationId xmlns:a16="http://schemas.microsoft.com/office/drawing/2014/main" id="{56633E55-E16A-E460-AACF-BB254B7E9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A0D0C0B7-E60E-8833-BA8E-01A053874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867396-4BB6-FCA8-094B-80553F2CD7EB}"/>
              </a:ext>
            </a:extLst>
          </p:cNvPr>
          <p:cNvSpPr txBox="1"/>
          <p:nvPr/>
        </p:nvSpPr>
        <p:spPr>
          <a:xfrm>
            <a:off x="5100649" y="6300105"/>
            <a:ext cx="299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42566-238C-5558-6AE6-57AFE9A27775}"/>
              </a:ext>
            </a:extLst>
          </p:cNvPr>
          <p:cNvSpPr txBox="1"/>
          <p:nvPr/>
        </p:nvSpPr>
        <p:spPr>
          <a:xfrm>
            <a:off x="1404867" y="6355526"/>
            <a:ext cx="299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6BADF-FFDB-1038-1BC5-19D86984A2AF}"/>
              </a:ext>
            </a:extLst>
          </p:cNvPr>
          <p:cNvSpPr txBox="1"/>
          <p:nvPr/>
        </p:nvSpPr>
        <p:spPr>
          <a:xfrm>
            <a:off x="1091222" y="6091880"/>
            <a:ext cx="275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E1B6B9E-BE9A-B69C-46C3-A48F810E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041774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DC9A2547-5314-7DFE-EA3B-475FE8BCF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64D5BF-0F96-1265-246A-384676102C75}"/>
              </a:ext>
            </a:extLst>
          </p:cNvPr>
          <p:cNvSpPr txBox="1"/>
          <p:nvPr/>
        </p:nvSpPr>
        <p:spPr>
          <a:xfrm>
            <a:off x="5128972" y="6559253"/>
            <a:ext cx="414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16548A-BB77-950B-6315-0592FE0DC495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40E7AFAD-BF7A-805A-E0F3-6A16F7118B4F}"/>
              </a:ext>
            </a:extLst>
          </p:cNvPr>
          <p:cNvSpPr/>
          <p:nvPr/>
        </p:nvSpPr>
        <p:spPr>
          <a:xfrm>
            <a:off x="3537497" y="1416084"/>
            <a:ext cx="1590665" cy="1108865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When the user clicks it will  take him to home page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B0B8FD2A-2E83-D44E-39E5-90BE19452605}"/>
              </a:ext>
            </a:extLst>
          </p:cNvPr>
          <p:cNvSpPr/>
          <p:nvPr/>
        </p:nvSpPr>
        <p:spPr>
          <a:xfrm>
            <a:off x="5570317" y="1380399"/>
            <a:ext cx="1988922" cy="1252012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This will take the user to a page that consist of our information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87E26949-0C97-4795-9BA3-C06822D271BB}"/>
              </a:ext>
            </a:extLst>
          </p:cNvPr>
          <p:cNvSpPr/>
          <p:nvPr/>
        </p:nvSpPr>
        <p:spPr>
          <a:xfrm>
            <a:off x="8104067" y="1411959"/>
            <a:ext cx="1988922" cy="1252012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This is for emergency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AF591-7D4B-1106-6E04-A13CAE5F230B}"/>
              </a:ext>
            </a:extLst>
          </p:cNvPr>
          <p:cNvCxnSpPr>
            <a:stCxn id="6" idx="0"/>
          </p:cNvCxnSpPr>
          <p:nvPr/>
        </p:nvCxnSpPr>
        <p:spPr>
          <a:xfrm flipV="1">
            <a:off x="4332830" y="881811"/>
            <a:ext cx="233580" cy="53427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CD23E5-83CE-6584-C6EE-69B15AC151C1}"/>
              </a:ext>
            </a:extLst>
          </p:cNvPr>
          <p:cNvCxnSpPr>
            <a:stCxn id="7" idx="0"/>
            <a:endCxn id="16" idx="2"/>
          </p:cNvCxnSpPr>
          <p:nvPr/>
        </p:nvCxnSpPr>
        <p:spPr>
          <a:xfrm flipH="1" flipV="1">
            <a:off x="6014874" y="982799"/>
            <a:ext cx="549904" cy="3976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3465C8-0474-F0EF-7734-720CF2FA0300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7756647" y="982799"/>
            <a:ext cx="1341881" cy="42916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B219227-397C-1206-E8DA-88C70F1E379B}"/>
              </a:ext>
            </a:extLst>
          </p:cNvPr>
          <p:cNvSpPr txBox="1"/>
          <p:nvPr/>
        </p:nvSpPr>
        <p:spPr>
          <a:xfrm>
            <a:off x="9398738" y="6666271"/>
            <a:ext cx="4662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8030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7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12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179532" y="4182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Yvonne@2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Hide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BF3101C-4BEA-5AD3-B1C7-61A27234B8D7}"/>
              </a:ext>
            </a:extLst>
          </p:cNvPr>
          <p:cNvSpPr/>
          <p:nvPr/>
        </p:nvSpPr>
        <p:spPr>
          <a:xfrm>
            <a:off x="5412198" y="3064524"/>
            <a:ext cx="2698908" cy="974080"/>
          </a:xfrm>
          <a:prstGeom prst="wedgeRectCallout">
            <a:avLst>
              <a:gd name="adj1" fmla="val -76336"/>
              <a:gd name="adj2" fmla="val -5874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AAB15-8A3E-0B2A-05C8-9EAFB436F0C2}"/>
              </a:ext>
            </a:extLst>
          </p:cNvPr>
          <p:cNvSpPr txBox="1"/>
          <p:nvPr/>
        </p:nvSpPr>
        <p:spPr>
          <a:xfrm>
            <a:off x="5388691" y="3095843"/>
            <a:ext cx="2866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/>
              <a:t>The password must be in the following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521D-8619-51A8-E522-A6BE416CE679}"/>
              </a:ext>
            </a:extLst>
          </p:cNvPr>
          <p:cNvSpPr txBox="1"/>
          <p:nvPr/>
        </p:nvSpPr>
        <p:spPr>
          <a:xfrm>
            <a:off x="5496457" y="3452033"/>
            <a:ext cx="2862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Start with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Maximum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No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BBF67-921B-2B68-C0EE-7A285DAF5F9E}"/>
              </a:ext>
            </a:extLst>
          </p:cNvPr>
          <p:cNvSpPr txBox="1"/>
          <p:nvPr/>
        </p:nvSpPr>
        <p:spPr>
          <a:xfrm>
            <a:off x="4316779" y="2757289"/>
            <a:ext cx="38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/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2FE5DC-0E77-D245-3212-E6447C0A9F7F}"/>
              </a:ext>
            </a:extLst>
          </p:cNvPr>
          <p:cNvSpPr/>
          <p:nvPr/>
        </p:nvSpPr>
        <p:spPr>
          <a:xfrm>
            <a:off x="0" y="5854628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557641-C4F4-495E-7EDC-40304AAF7A19}"/>
              </a:ext>
            </a:extLst>
          </p:cNvPr>
          <p:cNvSpPr txBox="1"/>
          <p:nvPr/>
        </p:nvSpPr>
        <p:spPr>
          <a:xfrm>
            <a:off x="1398211" y="63953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9" name="Graphic 28" descr="Speaker phone with solid fill">
            <a:extLst>
              <a:ext uri="{FF2B5EF4-FFF2-40B4-BE49-F238E27FC236}">
                <a16:creationId xmlns:a16="http://schemas.microsoft.com/office/drawing/2014/main" id="{1CEE35AB-66B5-5ECF-A318-6C16479AC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6412481"/>
            <a:ext cx="393896" cy="393896"/>
          </a:xfrm>
          <a:prstGeom prst="rect">
            <a:avLst/>
          </a:prstGeom>
        </p:spPr>
      </p:pic>
      <p:pic>
        <p:nvPicPr>
          <p:cNvPr id="30" name="Graphic 29" descr="Envelope with solid fill">
            <a:extLst>
              <a:ext uri="{FF2B5EF4-FFF2-40B4-BE49-F238E27FC236}">
                <a16:creationId xmlns:a16="http://schemas.microsoft.com/office/drawing/2014/main" id="{B5AF3C25-A4E5-A775-D98E-47252AE5BF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6133451"/>
            <a:ext cx="291802" cy="291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CB99F9-37D5-795E-E31D-DABF8BE58AF7}"/>
              </a:ext>
            </a:extLst>
          </p:cNvPr>
          <p:cNvSpPr txBox="1"/>
          <p:nvPr/>
        </p:nvSpPr>
        <p:spPr>
          <a:xfrm>
            <a:off x="5032249" y="60431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C03397-7F8F-25EC-8595-321CB2873DAD}"/>
              </a:ext>
            </a:extLst>
          </p:cNvPr>
          <p:cNvSpPr txBox="1"/>
          <p:nvPr/>
        </p:nvSpPr>
        <p:spPr>
          <a:xfrm>
            <a:off x="1336467" y="609857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83DAB-C3BD-00A0-7C9F-9CA6C9993F17}"/>
              </a:ext>
            </a:extLst>
          </p:cNvPr>
          <p:cNvSpPr txBox="1"/>
          <p:nvPr/>
        </p:nvSpPr>
        <p:spPr>
          <a:xfrm>
            <a:off x="1032352" y="5834924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842027BE-91D4-C23F-0E87-F1122ED03D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54629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1193E087-65C7-7BF7-95E6-C7B2BA9688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68157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AEE09B-3006-E721-8095-354415F9CD49}"/>
              </a:ext>
            </a:extLst>
          </p:cNvPr>
          <p:cNvSpPr txBox="1"/>
          <p:nvPr/>
        </p:nvSpPr>
        <p:spPr>
          <a:xfrm>
            <a:off x="5014438" y="6302297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7FF1F9-F4D6-8701-DEC3-24D740DF5A62}"/>
              </a:ext>
            </a:extLst>
          </p:cNvPr>
          <p:cNvSpPr txBox="1"/>
          <p:nvPr/>
        </p:nvSpPr>
        <p:spPr>
          <a:xfrm>
            <a:off x="9365492" y="659083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D060E7-9959-0CEA-CACC-F480788879D5}"/>
              </a:ext>
            </a:extLst>
          </p:cNvPr>
          <p:cNvSpPr/>
          <p:nvPr/>
        </p:nvSpPr>
        <p:spPr>
          <a:xfrm>
            <a:off x="1084117" y="880915"/>
            <a:ext cx="3566294" cy="6016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5B48E2-1BB9-0538-7AB8-B5FF0946C51B}"/>
              </a:ext>
            </a:extLst>
          </p:cNvPr>
          <p:cNvSpPr txBox="1"/>
          <p:nvPr/>
        </p:nvSpPr>
        <p:spPr>
          <a:xfrm>
            <a:off x="1581665" y="824553"/>
            <a:ext cx="348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Wrong credentials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598C53-2DAC-D419-E198-0E68EA86CA28}"/>
              </a:ext>
            </a:extLst>
          </p:cNvPr>
          <p:cNvSpPr txBox="1"/>
          <p:nvPr/>
        </p:nvSpPr>
        <p:spPr>
          <a:xfrm>
            <a:off x="2031589" y="1102481"/>
            <a:ext cx="348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Invalid login</a:t>
            </a:r>
          </a:p>
        </p:txBody>
      </p:sp>
    </p:spTree>
    <p:extLst>
      <p:ext uri="{BB962C8B-B14F-4D97-AF65-F5344CB8AC3E}">
        <p14:creationId xmlns:p14="http://schemas.microsoft.com/office/powerpoint/2010/main" val="147400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5442" y="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8573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Hide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BBF67-921B-2B68-C0EE-7A285DAF5F9E}"/>
              </a:ext>
            </a:extLst>
          </p:cNvPr>
          <p:cNvSpPr txBox="1"/>
          <p:nvPr/>
        </p:nvSpPr>
        <p:spPr>
          <a:xfrm>
            <a:off x="4316779" y="2757289"/>
            <a:ext cx="38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/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D4817B-F32F-2DFF-5B55-C5614024D3D6}"/>
              </a:ext>
            </a:extLst>
          </p:cNvPr>
          <p:cNvSpPr/>
          <p:nvPr/>
        </p:nvSpPr>
        <p:spPr>
          <a:xfrm>
            <a:off x="-5442" y="58538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B69D8-67AD-1E2A-6952-1CAB6F1D0C42}"/>
              </a:ext>
            </a:extLst>
          </p:cNvPr>
          <p:cNvSpPr txBox="1"/>
          <p:nvPr/>
        </p:nvSpPr>
        <p:spPr>
          <a:xfrm>
            <a:off x="1392769" y="63946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9" name="Graphic 28" descr="Speaker phone with solid fill">
            <a:extLst>
              <a:ext uri="{FF2B5EF4-FFF2-40B4-BE49-F238E27FC236}">
                <a16:creationId xmlns:a16="http://schemas.microsoft.com/office/drawing/2014/main" id="{22B9BFB6-F00E-1352-DF83-BAB4E6CE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30" y="6411718"/>
            <a:ext cx="393896" cy="393896"/>
          </a:xfrm>
          <a:prstGeom prst="rect">
            <a:avLst/>
          </a:prstGeom>
        </p:spPr>
      </p:pic>
      <p:pic>
        <p:nvPicPr>
          <p:cNvPr id="30" name="Graphic 29" descr="Envelope with solid fill">
            <a:extLst>
              <a:ext uri="{FF2B5EF4-FFF2-40B4-BE49-F238E27FC236}">
                <a16:creationId xmlns:a16="http://schemas.microsoft.com/office/drawing/2014/main" id="{4540F1D6-B0CE-4B1A-81B4-519A71116D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7380" y="6132688"/>
            <a:ext cx="291802" cy="291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458ABA-AB2A-8A65-FB21-E69CB25C1CED}"/>
              </a:ext>
            </a:extLst>
          </p:cNvPr>
          <p:cNvSpPr txBox="1"/>
          <p:nvPr/>
        </p:nvSpPr>
        <p:spPr>
          <a:xfrm>
            <a:off x="5026807" y="60423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AE2AE-9B5C-AA1C-F60D-1049D1DC680A}"/>
              </a:ext>
            </a:extLst>
          </p:cNvPr>
          <p:cNvSpPr txBox="1"/>
          <p:nvPr/>
        </p:nvSpPr>
        <p:spPr>
          <a:xfrm>
            <a:off x="1331025" y="60978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3DF2-A862-62B2-384B-1597D83B2575}"/>
              </a:ext>
            </a:extLst>
          </p:cNvPr>
          <p:cNvSpPr txBox="1"/>
          <p:nvPr/>
        </p:nvSpPr>
        <p:spPr>
          <a:xfrm>
            <a:off x="1026910" y="58341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A5926DA-54EB-6D8E-71ED-5D451C5F0B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" y="5853866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0DB6764D-819D-B7C4-C45E-5A41E89360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78" y="6067394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D4DD2D-FDEF-A66E-89B0-7526439F9BF3}"/>
              </a:ext>
            </a:extLst>
          </p:cNvPr>
          <p:cNvSpPr txBox="1"/>
          <p:nvPr/>
        </p:nvSpPr>
        <p:spPr>
          <a:xfrm>
            <a:off x="5008996" y="63015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A03ACE-19CC-7A9D-104B-EBDDB47F8C93}"/>
              </a:ext>
            </a:extLst>
          </p:cNvPr>
          <p:cNvSpPr txBox="1"/>
          <p:nvPr/>
        </p:nvSpPr>
        <p:spPr>
          <a:xfrm>
            <a:off x="9360050" y="65900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D10DEC-9C2B-86C5-984D-53E27EF9288D}"/>
              </a:ext>
            </a:extLst>
          </p:cNvPr>
          <p:cNvSpPr txBox="1"/>
          <p:nvPr/>
        </p:nvSpPr>
        <p:spPr>
          <a:xfrm>
            <a:off x="1342103" y="2730150"/>
            <a:ext cx="139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Yvonne22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  <p:pic>
        <p:nvPicPr>
          <p:cNvPr id="19" name="Picture 1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97E50B1-3C0F-1BD8-957F-E8E0BC55DD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7B8BA6F5-8389-A0DB-A111-9DECE7A15D5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9" name="Picture 8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8F46CB26-FD2E-5EB8-3CC2-3189C5C1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285"/>
            <a:ext cx="12192001" cy="65511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8FD3A8-A2EB-2099-0058-13578C6733F4}"/>
              </a:ext>
            </a:extLst>
          </p:cNvPr>
          <p:cNvSpPr/>
          <p:nvPr/>
        </p:nvSpPr>
        <p:spPr>
          <a:xfrm>
            <a:off x="-1" y="338905"/>
            <a:ext cx="12192002" cy="94666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93F6-5843-5A1A-4E11-DFBA369896AD}"/>
              </a:ext>
            </a:extLst>
          </p:cNvPr>
          <p:cNvSpPr txBox="1"/>
          <p:nvPr/>
        </p:nvSpPr>
        <p:spPr>
          <a:xfrm>
            <a:off x="4317344" y="613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14" name="Picture 1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21718-3BB2-6844-2238-F79198BE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905"/>
            <a:ext cx="1099808" cy="946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91547-66AB-A8EF-B3C8-E77E5822E171}"/>
              </a:ext>
            </a:extLst>
          </p:cNvPr>
          <p:cNvSpPr txBox="1"/>
          <p:nvPr/>
        </p:nvSpPr>
        <p:spPr>
          <a:xfrm>
            <a:off x="5464970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A5F18-D9FA-23FC-58A9-7D5502D8C0BB}"/>
              </a:ext>
            </a:extLst>
          </p:cNvPr>
          <p:cNvSpPr txBox="1"/>
          <p:nvPr/>
        </p:nvSpPr>
        <p:spPr>
          <a:xfrm>
            <a:off x="7076464" y="613467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703C0-A4E6-7268-DB97-72A2A4F13E3E}"/>
              </a:ext>
            </a:extLst>
          </p:cNvPr>
          <p:cNvSpPr txBox="1"/>
          <p:nvPr/>
        </p:nvSpPr>
        <p:spPr>
          <a:xfrm>
            <a:off x="9543085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 Up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21612C-4E8A-85DA-223C-7AF6561203C5}"/>
              </a:ext>
            </a:extLst>
          </p:cNvPr>
          <p:cNvSpPr/>
          <p:nvPr/>
        </p:nvSpPr>
        <p:spPr>
          <a:xfrm>
            <a:off x="10837343" y="601930"/>
            <a:ext cx="1160205" cy="3807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A7D89-A1E3-B509-CD28-70DE7B2610DB}"/>
              </a:ext>
            </a:extLst>
          </p:cNvPr>
          <p:cNvSpPr txBox="1"/>
          <p:nvPr/>
        </p:nvSpPr>
        <p:spPr>
          <a:xfrm>
            <a:off x="10972090" y="601929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571A5-D638-FE5E-6E3A-EE9CDA9F5E4E}"/>
              </a:ext>
            </a:extLst>
          </p:cNvPr>
          <p:cNvSpPr txBox="1"/>
          <p:nvPr/>
        </p:nvSpPr>
        <p:spPr>
          <a:xfrm>
            <a:off x="1524000" y="2468632"/>
            <a:ext cx="454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accent1">
                    <a:lumMod val="50000"/>
                  </a:schemeClr>
                </a:solidFill>
              </a:rPr>
              <a:t>We Know Health Is Wealth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E4217-5F0C-7767-2985-7274B22ADCEF}"/>
              </a:ext>
            </a:extLst>
          </p:cNvPr>
          <p:cNvSpPr txBox="1"/>
          <p:nvPr/>
        </p:nvSpPr>
        <p:spPr>
          <a:xfrm>
            <a:off x="1474136" y="2873315"/>
            <a:ext cx="46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That’s Why We Obligated Our Selves To Keep You Alife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F9033-1EAA-116D-79DB-CED63B2147DD}"/>
              </a:ext>
            </a:extLst>
          </p:cNvPr>
          <p:cNvSpPr txBox="1"/>
          <p:nvPr/>
        </p:nvSpPr>
        <p:spPr>
          <a:xfrm>
            <a:off x="1175909" y="417393"/>
            <a:ext cx="2698396" cy="38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BATHO HEALTHCARE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DA647-B021-A3D1-EE24-26D2C473ED4F}"/>
              </a:ext>
            </a:extLst>
          </p:cNvPr>
          <p:cNvSpPr txBox="1"/>
          <p:nvPr/>
        </p:nvSpPr>
        <p:spPr>
          <a:xfrm>
            <a:off x="1165702" y="709113"/>
            <a:ext cx="3266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>
                <a:solidFill>
                  <a:schemeClr val="accent6"/>
                </a:solidFill>
              </a:rPr>
              <a:t>Your Health Our Responsibility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9CB954-92C6-C8D6-D964-9B66467C9A2A}"/>
              </a:ext>
            </a:extLst>
          </p:cNvPr>
          <p:cNvSpPr/>
          <p:nvPr/>
        </p:nvSpPr>
        <p:spPr>
          <a:xfrm>
            <a:off x="1524000" y="3756444"/>
            <a:ext cx="1409480" cy="2886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A29F2-4038-CD79-006E-93888F938FBC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F5C1-9303-CEA4-B283-AF99230D82BD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8" name="Graphic 7" descr="Speaker phone with solid fill">
            <a:extLst>
              <a:ext uri="{FF2B5EF4-FFF2-40B4-BE49-F238E27FC236}">
                <a16:creationId xmlns:a16="http://schemas.microsoft.com/office/drawing/2014/main" id="{56633E55-E16A-E460-AACF-BB254B7E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A0D0C0B7-E60E-8833-BA8E-01A053874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867396-4BB6-FCA8-094B-80553F2CD7E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42566-238C-5558-6AE6-57AFE9A27775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6BADF-FFDB-1038-1BC5-19D86984A2AF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E1B6B9E-BE9A-B69C-46C3-A48F810E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DC9A2547-5314-7DFE-EA3B-475FE8BCF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64D5BF-0F96-1265-246A-384676102C75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16548A-BB77-950B-6315-0592FE0DC495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1486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F758BE4-AEFC-F098-47AC-3B26B3ECD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27" y="816674"/>
            <a:ext cx="426821" cy="432441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D275778-D5F2-025D-E7AC-CF51CFFC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9" y="816674"/>
            <a:ext cx="870812" cy="4596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53"/>
            <a:ext cx="12192000" cy="7251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ADFC65-4DB5-372E-0976-BED858779B26}"/>
              </a:ext>
            </a:extLst>
          </p:cNvPr>
          <p:cNvSpPr/>
          <p:nvPr/>
        </p:nvSpPr>
        <p:spPr>
          <a:xfrm>
            <a:off x="1332496" y="2002274"/>
            <a:ext cx="7319741" cy="52351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C8419-C963-F329-3713-720E58AFA0CF}"/>
              </a:ext>
            </a:extLst>
          </p:cNvPr>
          <p:cNvSpPr txBox="1"/>
          <p:nvPr/>
        </p:nvSpPr>
        <p:spPr>
          <a:xfrm>
            <a:off x="2259620" y="4083833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08A5B-72DB-F12F-78EC-0B9CA4C77BF7}"/>
              </a:ext>
            </a:extLst>
          </p:cNvPr>
          <p:cNvSpPr txBox="1"/>
          <p:nvPr/>
        </p:nvSpPr>
        <p:spPr>
          <a:xfrm>
            <a:off x="2283865" y="260022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Middle Name: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9B451-E3BE-B87A-35DB-7B10922BEC6C}"/>
              </a:ext>
            </a:extLst>
          </p:cNvPr>
          <p:cNvSpPr txBox="1"/>
          <p:nvPr/>
        </p:nvSpPr>
        <p:spPr>
          <a:xfrm>
            <a:off x="2353072" y="3057834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4CA5E-624F-ABA4-3092-39540E55AD05}"/>
              </a:ext>
            </a:extLst>
          </p:cNvPr>
          <p:cNvSpPr txBox="1"/>
          <p:nvPr/>
        </p:nvSpPr>
        <p:spPr>
          <a:xfrm>
            <a:off x="2283865" y="359537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BC33D-AC97-3233-954C-5B4DE5D7F627}"/>
              </a:ext>
            </a:extLst>
          </p:cNvPr>
          <p:cNvSpPr txBox="1"/>
          <p:nvPr/>
        </p:nvSpPr>
        <p:spPr>
          <a:xfrm>
            <a:off x="2277731" y="449387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C264E-4A8A-86FD-442C-5071A9F96777}"/>
              </a:ext>
            </a:extLst>
          </p:cNvPr>
          <p:cNvSpPr txBox="1"/>
          <p:nvPr/>
        </p:nvSpPr>
        <p:spPr>
          <a:xfrm>
            <a:off x="2259620" y="2180102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2E7CD-8FD0-97E6-F7E8-7CFC6C34FBFD}"/>
              </a:ext>
            </a:extLst>
          </p:cNvPr>
          <p:cNvSpPr txBox="1"/>
          <p:nvPr/>
        </p:nvSpPr>
        <p:spPr>
          <a:xfrm>
            <a:off x="2228069" y="5029855"/>
            <a:ext cx="20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Physical Address: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ACF0F-D802-48FC-95B6-69A3104915BA}"/>
              </a:ext>
            </a:extLst>
          </p:cNvPr>
          <p:cNvSpPr txBox="1"/>
          <p:nvPr/>
        </p:nvSpPr>
        <p:spPr>
          <a:xfrm>
            <a:off x="2228069" y="564411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 Address: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A846D-658F-1077-372C-15D4405811D9}"/>
              </a:ext>
            </a:extLst>
          </p:cNvPr>
          <p:cNvSpPr txBox="1"/>
          <p:nvPr/>
        </p:nvSpPr>
        <p:spPr>
          <a:xfrm>
            <a:off x="2195980" y="6138287"/>
            <a:ext cx="19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508C0E-3C21-A431-01B7-38D3C1CFAF3F}"/>
              </a:ext>
            </a:extLst>
          </p:cNvPr>
          <p:cNvSpPr txBox="1"/>
          <p:nvPr/>
        </p:nvSpPr>
        <p:spPr>
          <a:xfrm>
            <a:off x="2283865" y="6607799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Specialisation: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E6C496-B76F-3582-1AAE-7D806D771326}"/>
              </a:ext>
            </a:extLst>
          </p:cNvPr>
          <p:cNvSpPr/>
          <p:nvPr/>
        </p:nvSpPr>
        <p:spPr>
          <a:xfrm>
            <a:off x="4121728" y="213850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4255BC-F3DC-509B-2D0D-7464BB6AEDCA}"/>
              </a:ext>
            </a:extLst>
          </p:cNvPr>
          <p:cNvSpPr/>
          <p:nvPr/>
        </p:nvSpPr>
        <p:spPr>
          <a:xfrm>
            <a:off x="4149969" y="260309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CFB14E-A34E-8D83-D99A-A60B32733418}"/>
              </a:ext>
            </a:extLst>
          </p:cNvPr>
          <p:cNvSpPr/>
          <p:nvPr/>
        </p:nvSpPr>
        <p:spPr>
          <a:xfrm>
            <a:off x="4149969" y="308511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382F1F0-AE96-618B-5FF4-E10E88C9E429}"/>
              </a:ext>
            </a:extLst>
          </p:cNvPr>
          <p:cNvSpPr/>
          <p:nvPr/>
        </p:nvSpPr>
        <p:spPr>
          <a:xfrm>
            <a:off x="4160652" y="3589183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327B0C2-EEC5-B174-DDD0-D2CA170FC64C}"/>
              </a:ext>
            </a:extLst>
          </p:cNvPr>
          <p:cNvSpPr/>
          <p:nvPr/>
        </p:nvSpPr>
        <p:spPr>
          <a:xfrm>
            <a:off x="4167212" y="406058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35651D7-8513-E419-8F6A-4A717CCAD677}"/>
              </a:ext>
            </a:extLst>
          </p:cNvPr>
          <p:cNvSpPr/>
          <p:nvPr/>
        </p:nvSpPr>
        <p:spPr>
          <a:xfrm>
            <a:off x="4167211" y="4550636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AF0BDD-528C-E5E6-95D3-8D2FA529CBAD}"/>
              </a:ext>
            </a:extLst>
          </p:cNvPr>
          <p:cNvSpPr/>
          <p:nvPr/>
        </p:nvSpPr>
        <p:spPr>
          <a:xfrm>
            <a:off x="4167210" y="5774814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7AABD8F-A2D3-D3DC-44EF-545A0211644F}"/>
              </a:ext>
            </a:extLst>
          </p:cNvPr>
          <p:cNvSpPr/>
          <p:nvPr/>
        </p:nvSpPr>
        <p:spPr>
          <a:xfrm>
            <a:off x="4182510" y="625411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636BF9-AFC0-A939-75C0-F9961E895D66}"/>
              </a:ext>
            </a:extLst>
          </p:cNvPr>
          <p:cNvSpPr/>
          <p:nvPr/>
        </p:nvSpPr>
        <p:spPr>
          <a:xfrm>
            <a:off x="4204163" y="6681830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7E4FDB-1872-1303-F0F2-488A86F42ECD}"/>
              </a:ext>
            </a:extLst>
          </p:cNvPr>
          <p:cNvSpPr/>
          <p:nvPr/>
        </p:nvSpPr>
        <p:spPr>
          <a:xfrm>
            <a:off x="4151656" y="5054236"/>
            <a:ext cx="2713055" cy="57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9263851" y="2150347"/>
            <a:ext cx="1235947" cy="4116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9646901" y="2186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Save</a:t>
            </a:r>
          </a:p>
        </p:txBody>
      </p:sp>
      <p:pic>
        <p:nvPicPr>
          <p:cNvPr id="64" name="Graphic 63" descr="Download with solid fill">
            <a:extLst>
              <a:ext uri="{FF2B5EF4-FFF2-40B4-BE49-F238E27FC236}">
                <a16:creationId xmlns:a16="http://schemas.microsoft.com/office/drawing/2014/main" id="{FBE86A06-C4E5-BC17-DBB1-AD87B0813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202" y="2165073"/>
            <a:ext cx="302180" cy="3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3E69D-7E3D-7ED7-BF16-CB783C120E38}"/>
              </a:ext>
            </a:extLst>
          </p:cNvPr>
          <p:cNvSpPr txBox="1"/>
          <p:nvPr/>
        </p:nvSpPr>
        <p:spPr>
          <a:xfrm>
            <a:off x="4218912" y="2138502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John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1F09-D615-E57A-E9DB-FE308B886776}"/>
              </a:ext>
            </a:extLst>
          </p:cNvPr>
          <p:cNvSpPr txBox="1"/>
          <p:nvPr/>
        </p:nvSpPr>
        <p:spPr>
          <a:xfrm>
            <a:off x="4202374" y="3061644"/>
            <a:ext cx="127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McCarthy</a:t>
            </a:r>
            <a:endParaRPr lang="en-ZA" dirty="0"/>
          </a:p>
        </p:txBody>
      </p:sp>
      <p:pic>
        <p:nvPicPr>
          <p:cNvPr id="26" name="Graphic 25" descr="Caret Down with solid fill">
            <a:extLst>
              <a:ext uri="{FF2B5EF4-FFF2-40B4-BE49-F238E27FC236}">
                <a16:creationId xmlns:a16="http://schemas.microsoft.com/office/drawing/2014/main" id="{32FD6890-CA4E-5345-BD42-8AC37D27C9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4229" y="4081432"/>
            <a:ext cx="369332" cy="369332"/>
          </a:xfrm>
          <a:prstGeom prst="rect">
            <a:avLst/>
          </a:prstGeom>
        </p:spPr>
      </p:pic>
      <p:pic>
        <p:nvPicPr>
          <p:cNvPr id="29" name="Graphic 28" descr="Cursor with solid fill">
            <a:extLst>
              <a:ext uri="{FF2B5EF4-FFF2-40B4-BE49-F238E27FC236}">
                <a16:creationId xmlns:a16="http://schemas.microsoft.com/office/drawing/2014/main" id="{1C43E1DF-8955-2641-C2AE-684B1703F8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24379" y="4196681"/>
            <a:ext cx="298655" cy="2986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22498B-4AE7-BF90-B60E-3E49EF14CDD9}"/>
              </a:ext>
            </a:extLst>
          </p:cNvPr>
          <p:cNvSpPr txBox="1"/>
          <p:nvPr/>
        </p:nvSpPr>
        <p:spPr>
          <a:xfrm>
            <a:off x="4218912" y="3573749"/>
            <a:ext cx="180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9112123457890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8FC01-A7FF-5CF5-B766-8D024CDBC7C1}"/>
              </a:ext>
            </a:extLst>
          </p:cNvPr>
          <p:cNvSpPr txBox="1"/>
          <p:nvPr/>
        </p:nvSpPr>
        <p:spPr>
          <a:xfrm>
            <a:off x="7798972" y="33381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FD6715-237A-3FAA-204A-1BDE1DD8A001}"/>
              </a:ext>
            </a:extLst>
          </p:cNvPr>
          <p:cNvSpPr txBox="1"/>
          <p:nvPr/>
        </p:nvSpPr>
        <p:spPr>
          <a:xfrm>
            <a:off x="6834783" y="22165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CCED3A-6D43-8417-15F4-9BF283D5AE75}"/>
              </a:ext>
            </a:extLst>
          </p:cNvPr>
          <p:cNvSpPr txBox="1"/>
          <p:nvPr/>
        </p:nvSpPr>
        <p:spPr>
          <a:xfrm>
            <a:off x="6812247" y="31576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67E4F-9C85-2AC9-12B7-64B067DD052D}"/>
              </a:ext>
            </a:extLst>
          </p:cNvPr>
          <p:cNvSpPr txBox="1"/>
          <p:nvPr/>
        </p:nvSpPr>
        <p:spPr>
          <a:xfrm>
            <a:off x="6849810" y="36585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495759-1E7C-2D41-C9B9-DE9DE951E94E}"/>
              </a:ext>
            </a:extLst>
          </p:cNvPr>
          <p:cNvSpPr txBox="1"/>
          <p:nvPr/>
        </p:nvSpPr>
        <p:spPr>
          <a:xfrm>
            <a:off x="6931844" y="4138146"/>
            <a:ext cx="28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64F798-4563-7EA5-9559-2550C6656639}"/>
              </a:ext>
            </a:extLst>
          </p:cNvPr>
          <p:cNvSpPr txBox="1"/>
          <p:nvPr/>
        </p:nvSpPr>
        <p:spPr>
          <a:xfrm>
            <a:off x="6849810" y="45528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637B69-A5ED-D603-9C34-1363D07D8041}"/>
              </a:ext>
            </a:extLst>
          </p:cNvPr>
          <p:cNvSpPr txBox="1"/>
          <p:nvPr/>
        </p:nvSpPr>
        <p:spPr>
          <a:xfrm>
            <a:off x="6862441" y="51516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6D64DE-ACC7-9D64-63C0-6DD23ACF3F7C}"/>
              </a:ext>
            </a:extLst>
          </p:cNvPr>
          <p:cNvSpPr txBox="1"/>
          <p:nvPr/>
        </p:nvSpPr>
        <p:spPr>
          <a:xfrm>
            <a:off x="6870217" y="57680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4685BF-FD3F-0934-2C5C-E2E43AD9A9A9}"/>
              </a:ext>
            </a:extLst>
          </p:cNvPr>
          <p:cNvSpPr txBox="1"/>
          <p:nvPr/>
        </p:nvSpPr>
        <p:spPr>
          <a:xfrm>
            <a:off x="6880265" y="62609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CD23E4-7C44-2013-9929-F166D1903F04}"/>
              </a:ext>
            </a:extLst>
          </p:cNvPr>
          <p:cNvSpPr txBox="1"/>
          <p:nvPr/>
        </p:nvSpPr>
        <p:spPr>
          <a:xfrm>
            <a:off x="6932075" y="67711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E9FCD-7B14-B4DF-A396-7683CAE9B058}"/>
              </a:ext>
            </a:extLst>
          </p:cNvPr>
          <p:cNvSpPr txBox="1"/>
          <p:nvPr/>
        </p:nvSpPr>
        <p:spPr>
          <a:xfrm>
            <a:off x="6823029" y="2629226"/>
            <a:ext cx="147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27E315-A081-3718-ADFB-2B94020486C9}"/>
              </a:ext>
            </a:extLst>
          </p:cNvPr>
          <p:cNvSpPr txBox="1"/>
          <p:nvPr/>
        </p:nvSpPr>
        <p:spPr>
          <a:xfrm>
            <a:off x="2378028" y="1971146"/>
            <a:ext cx="287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rgbClr val="FF0000"/>
                </a:solidFill>
              </a:rPr>
              <a:t>*</a:t>
            </a:r>
            <a:r>
              <a:rPr lang="en-ZA" sz="1100" dirty="0"/>
              <a:t> </a:t>
            </a:r>
            <a:r>
              <a:rPr lang="en-ZA" sz="1100" dirty="0">
                <a:solidFill>
                  <a:srgbClr val="FFFF00"/>
                </a:solidFill>
              </a:rPr>
              <a:t>All field should be filled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7039C81-EA80-89E3-BC22-ED2E2275091F}"/>
              </a:ext>
            </a:extLst>
          </p:cNvPr>
          <p:cNvSpPr/>
          <p:nvPr/>
        </p:nvSpPr>
        <p:spPr>
          <a:xfrm>
            <a:off x="3371886" y="1443467"/>
            <a:ext cx="3701305" cy="4256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967165" y="1443523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MANAGING EMPLOYEES</a:t>
            </a:r>
          </a:p>
        </p:txBody>
      </p:sp>
    </p:spTree>
    <p:extLst>
      <p:ext uri="{BB962C8B-B14F-4D97-AF65-F5344CB8AC3E}">
        <p14:creationId xmlns:p14="http://schemas.microsoft.com/office/powerpoint/2010/main" val="13390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53"/>
            <a:ext cx="12192000" cy="7251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ADFC65-4DB5-372E-0976-BED858779B26}"/>
              </a:ext>
            </a:extLst>
          </p:cNvPr>
          <p:cNvSpPr/>
          <p:nvPr/>
        </p:nvSpPr>
        <p:spPr>
          <a:xfrm>
            <a:off x="1402012" y="1956372"/>
            <a:ext cx="7319741" cy="53522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C8419-C963-F329-3713-720E58AFA0CF}"/>
              </a:ext>
            </a:extLst>
          </p:cNvPr>
          <p:cNvSpPr txBox="1"/>
          <p:nvPr/>
        </p:nvSpPr>
        <p:spPr>
          <a:xfrm>
            <a:off x="2259620" y="4083833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08A5B-72DB-F12F-78EC-0B9CA4C77BF7}"/>
              </a:ext>
            </a:extLst>
          </p:cNvPr>
          <p:cNvSpPr txBox="1"/>
          <p:nvPr/>
        </p:nvSpPr>
        <p:spPr>
          <a:xfrm>
            <a:off x="2283865" y="260022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Middle Name: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9B451-E3BE-B87A-35DB-7B10922BEC6C}"/>
              </a:ext>
            </a:extLst>
          </p:cNvPr>
          <p:cNvSpPr txBox="1"/>
          <p:nvPr/>
        </p:nvSpPr>
        <p:spPr>
          <a:xfrm>
            <a:off x="2353072" y="3057834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4CA5E-624F-ABA4-3092-39540E55AD05}"/>
              </a:ext>
            </a:extLst>
          </p:cNvPr>
          <p:cNvSpPr txBox="1"/>
          <p:nvPr/>
        </p:nvSpPr>
        <p:spPr>
          <a:xfrm>
            <a:off x="2283865" y="359537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BC33D-AC97-3233-954C-5B4DE5D7F627}"/>
              </a:ext>
            </a:extLst>
          </p:cNvPr>
          <p:cNvSpPr txBox="1"/>
          <p:nvPr/>
        </p:nvSpPr>
        <p:spPr>
          <a:xfrm>
            <a:off x="2277731" y="449387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C264E-4A8A-86FD-442C-5071A9F96777}"/>
              </a:ext>
            </a:extLst>
          </p:cNvPr>
          <p:cNvSpPr txBox="1"/>
          <p:nvPr/>
        </p:nvSpPr>
        <p:spPr>
          <a:xfrm>
            <a:off x="2259620" y="2180102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2E7CD-8FD0-97E6-F7E8-7CFC6C34FBFD}"/>
              </a:ext>
            </a:extLst>
          </p:cNvPr>
          <p:cNvSpPr txBox="1"/>
          <p:nvPr/>
        </p:nvSpPr>
        <p:spPr>
          <a:xfrm>
            <a:off x="2228069" y="5029855"/>
            <a:ext cx="20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Physical Address: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ACF0F-D802-48FC-95B6-69A3104915BA}"/>
              </a:ext>
            </a:extLst>
          </p:cNvPr>
          <p:cNvSpPr txBox="1"/>
          <p:nvPr/>
        </p:nvSpPr>
        <p:spPr>
          <a:xfrm>
            <a:off x="2228069" y="564411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 Address: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A846D-658F-1077-372C-15D4405811D9}"/>
              </a:ext>
            </a:extLst>
          </p:cNvPr>
          <p:cNvSpPr txBox="1"/>
          <p:nvPr/>
        </p:nvSpPr>
        <p:spPr>
          <a:xfrm>
            <a:off x="2195980" y="6138287"/>
            <a:ext cx="19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508C0E-3C21-A431-01B7-38D3C1CFAF3F}"/>
              </a:ext>
            </a:extLst>
          </p:cNvPr>
          <p:cNvSpPr txBox="1"/>
          <p:nvPr/>
        </p:nvSpPr>
        <p:spPr>
          <a:xfrm>
            <a:off x="2283865" y="6607799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Specialisation: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E6C496-B76F-3582-1AAE-7D806D771326}"/>
              </a:ext>
            </a:extLst>
          </p:cNvPr>
          <p:cNvSpPr/>
          <p:nvPr/>
        </p:nvSpPr>
        <p:spPr>
          <a:xfrm>
            <a:off x="4121728" y="213850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4255BC-F3DC-509B-2D0D-7464BB6AEDCA}"/>
              </a:ext>
            </a:extLst>
          </p:cNvPr>
          <p:cNvSpPr/>
          <p:nvPr/>
        </p:nvSpPr>
        <p:spPr>
          <a:xfrm>
            <a:off x="4149969" y="260309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CFB14E-A34E-8D83-D99A-A60B32733418}"/>
              </a:ext>
            </a:extLst>
          </p:cNvPr>
          <p:cNvSpPr/>
          <p:nvPr/>
        </p:nvSpPr>
        <p:spPr>
          <a:xfrm>
            <a:off x="4149969" y="308511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382F1F0-AE96-618B-5FF4-E10E88C9E429}"/>
              </a:ext>
            </a:extLst>
          </p:cNvPr>
          <p:cNvSpPr/>
          <p:nvPr/>
        </p:nvSpPr>
        <p:spPr>
          <a:xfrm>
            <a:off x="4160652" y="3589183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327B0C2-EEC5-B174-DDD0-D2CA170FC64C}"/>
              </a:ext>
            </a:extLst>
          </p:cNvPr>
          <p:cNvSpPr/>
          <p:nvPr/>
        </p:nvSpPr>
        <p:spPr>
          <a:xfrm>
            <a:off x="4167212" y="406058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35651D7-8513-E419-8F6A-4A717CCAD677}"/>
              </a:ext>
            </a:extLst>
          </p:cNvPr>
          <p:cNvSpPr/>
          <p:nvPr/>
        </p:nvSpPr>
        <p:spPr>
          <a:xfrm>
            <a:off x="4167211" y="4550636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AF0BDD-528C-E5E6-95D3-8D2FA529CBAD}"/>
              </a:ext>
            </a:extLst>
          </p:cNvPr>
          <p:cNvSpPr/>
          <p:nvPr/>
        </p:nvSpPr>
        <p:spPr>
          <a:xfrm>
            <a:off x="4167210" y="5774814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7AABD8F-A2D3-D3DC-44EF-545A0211644F}"/>
              </a:ext>
            </a:extLst>
          </p:cNvPr>
          <p:cNvSpPr/>
          <p:nvPr/>
        </p:nvSpPr>
        <p:spPr>
          <a:xfrm>
            <a:off x="4182510" y="625411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636BF9-AFC0-A939-75C0-F9961E895D66}"/>
              </a:ext>
            </a:extLst>
          </p:cNvPr>
          <p:cNvSpPr/>
          <p:nvPr/>
        </p:nvSpPr>
        <p:spPr>
          <a:xfrm>
            <a:off x="4218912" y="671184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7E4FDB-1872-1303-F0F2-488A86F42ECD}"/>
              </a:ext>
            </a:extLst>
          </p:cNvPr>
          <p:cNvSpPr/>
          <p:nvPr/>
        </p:nvSpPr>
        <p:spPr>
          <a:xfrm>
            <a:off x="4151656" y="5054236"/>
            <a:ext cx="2713055" cy="57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9263851" y="2150347"/>
            <a:ext cx="1235947" cy="4116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9646901" y="2186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Save</a:t>
            </a:r>
          </a:p>
        </p:txBody>
      </p:sp>
      <p:pic>
        <p:nvPicPr>
          <p:cNvPr id="64" name="Graphic 63" descr="Download with solid fill">
            <a:extLst>
              <a:ext uri="{FF2B5EF4-FFF2-40B4-BE49-F238E27FC236}">
                <a16:creationId xmlns:a16="http://schemas.microsoft.com/office/drawing/2014/main" id="{FBE86A06-C4E5-BC17-DBB1-AD87B0813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202" y="2165073"/>
            <a:ext cx="302180" cy="3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3E69D-7E3D-7ED7-BF16-CB783C120E38}"/>
              </a:ext>
            </a:extLst>
          </p:cNvPr>
          <p:cNvSpPr txBox="1"/>
          <p:nvPr/>
        </p:nvSpPr>
        <p:spPr>
          <a:xfrm>
            <a:off x="4218912" y="2138502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John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1F09-D615-E57A-E9DB-FE308B886776}"/>
              </a:ext>
            </a:extLst>
          </p:cNvPr>
          <p:cNvSpPr txBox="1"/>
          <p:nvPr/>
        </p:nvSpPr>
        <p:spPr>
          <a:xfrm>
            <a:off x="4202374" y="3061644"/>
            <a:ext cx="127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McCarthy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AC1EEE-81AB-1231-BFD8-074C9485B3EE}"/>
              </a:ext>
            </a:extLst>
          </p:cNvPr>
          <p:cNvSpPr/>
          <p:nvPr/>
        </p:nvSpPr>
        <p:spPr>
          <a:xfrm>
            <a:off x="4191042" y="4390599"/>
            <a:ext cx="2652273" cy="6850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DC2AF4-D015-2B08-7F76-E20618F9F9AA}"/>
              </a:ext>
            </a:extLst>
          </p:cNvPr>
          <p:cNvSpPr txBox="1"/>
          <p:nvPr/>
        </p:nvSpPr>
        <p:spPr>
          <a:xfrm>
            <a:off x="4239340" y="4321803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Male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DAEA9D-79CF-9C9B-43A2-5D4618DBC0EA}"/>
              </a:ext>
            </a:extLst>
          </p:cNvPr>
          <p:cNvSpPr txBox="1"/>
          <p:nvPr/>
        </p:nvSpPr>
        <p:spPr>
          <a:xfrm>
            <a:off x="4252474" y="4600290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Female</a:t>
            </a:r>
          </a:p>
        </p:txBody>
      </p:sp>
      <p:pic>
        <p:nvPicPr>
          <p:cNvPr id="26" name="Graphic 25" descr="Caret Down with solid fill">
            <a:extLst>
              <a:ext uri="{FF2B5EF4-FFF2-40B4-BE49-F238E27FC236}">
                <a16:creationId xmlns:a16="http://schemas.microsoft.com/office/drawing/2014/main" id="{32FD6890-CA4E-5345-BD42-8AC37D27C9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4229" y="4081432"/>
            <a:ext cx="369332" cy="369332"/>
          </a:xfrm>
          <a:prstGeom prst="rect">
            <a:avLst/>
          </a:prstGeom>
        </p:spPr>
      </p:pic>
      <p:pic>
        <p:nvPicPr>
          <p:cNvPr id="29" name="Graphic 28" descr="Cursor with solid fill">
            <a:extLst>
              <a:ext uri="{FF2B5EF4-FFF2-40B4-BE49-F238E27FC236}">
                <a16:creationId xmlns:a16="http://schemas.microsoft.com/office/drawing/2014/main" id="{1C43E1DF-8955-2641-C2AE-684B1703F8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5056" y="4383829"/>
            <a:ext cx="298655" cy="2986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22498B-4AE7-BF90-B60E-3E49EF14CDD9}"/>
              </a:ext>
            </a:extLst>
          </p:cNvPr>
          <p:cNvSpPr txBox="1"/>
          <p:nvPr/>
        </p:nvSpPr>
        <p:spPr>
          <a:xfrm>
            <a:off x="4218912" y="3573749"/>
            <a:ext cx="180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9112123457890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8FC01-A7FF-5CF5-B766-8D024CDBC7C1}"/>
              </a:ext>
            </a:extLst>
          </p:cNvPr>
          <p:cNvSpPr txBox="1"/>
          <p:nvPr/>
        </p:nvSpPr>
        <p:spPr>
          <a:xfrm>
            <a:off x="6710265" y="4115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F20685-9EF4-89D4-6F13-B5A35984AA79}"/>
              </a:ext>
            </a:extLst>
          </p:cNvPr>
          <p:cNvSpPr/>
          <p:nvPr/>
        </p:nvSpPr>
        <p:spPr>
          <a:xfrm>
            <a:off x="3412666" y="1442373"/>
            <a:ext cx="3701305" cy="46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921486" y="1491779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MANAGING EMPLOYEES</a:t>
            </a:r>
          </a:p>
        </p:txBody>
      </p:sp>
    </p:spTree>
    <p:extLst>
      <p:ext uri="{BB962C8B-B14F-4D97-AF65-F5344CB8AC3E}">
        <p14:creationId xmlns:p14="http://schemas.microsoft.com/office/powerpoint/2010/main" val="42794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59352"/>
            <a:ext cx="12192000" cy="7251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ADFC65-4DB5-372E-0976-BED858779B26}"/>
              </a:ext>
            </a:extLst>
          </p:cNvPr>
          <p:cNvSpPr/>
          <p:nvPr/>
        </p:nvSpPr>
        <p:spPr>
          <a:xfrm>
            <a:off x="1402012" y="2104790"/>
            <a:ext cx="7319741" cy="520381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C8419-C963-F329-3713-720E58AFA0CF}"/>
              </a:ext>
            </a:extLst>
          </p:cNvPr>
          <p:cNvSpPr txBox="1"/>
          <p:nvPr/>
        </p:nvSpPr>
        <p:spPr>
          <a:xfrm>
            <a:off x="2259620" y="4083833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08A5B-72DB-F12F-78EC-0B9CA4C77BF7}"/>
              </a:ext>
            </a:extLst>
          </p:cNvPr>
          <p:cNvSpPr txBox="1"/>
          <p:nvPr/>
        </p:nvSpPr>
        <p:spPr>
          <a:xfrm>
            <a:off x="2283865" y="260022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Middle Name: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9B451-E3BE-B87A-35DB-7B10922BEC6C}"/>
              </a:ext>
            </a:extLst>
          </p:cNvPr>
          <p:cNvSpPr txBox="1"/>
          <p:nvPr/>
        </p:nvSpPr>
        <p:spPr>
          <a:xfrm>
            <a:off x="2353072" y="3057834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4CA5E-624F-ABA4-3092-39540E55AD05}"/>
              </a:ext>
            </a:extLst>
          </p:cNvPr>
          <p:cNvSpPr txBox="1"/>
          <p:nvPr/>
        </p:nvSpPr>
        <p:spPr>
          <a:xfrm>
            <a:off x="2283865" y="359537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BC33D-AC97-3233-954C-5B4DE5D7F627}"/>
              </a:ext>
            </a:extLst>
          </p:cNvPr>
          <p:cNvSpPr txBox="1"/>
          <p:nvPr/>
        </p:nvSpPr>
        <p:spPr>
          <a:xfrm>
            <a:off x="2277731" y="449387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C264E-4A8A-86FD-442C-5071A9F96777}"/>
              </a:ext>
            </a:extLst>
          </p:cNvPr>
          <p:cNvSpPr txBox="1"/>
          <p:nvPr/>
        </p:nvSpPr>
        <p:spPr>
          <a:xfrm>
            <a:off x="2259620" y="2180102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2E7CD-8FD0-97E6-F7E8-7CFC6C34FBFD}"/>
              </a:ext>
            </a:extLst>
          </p:cNvPr>
          <p:cNvSpPr txBox="1"/>
          <p:nvPr/>
        </p:nvSpPr>
        <p:spPr>
          <a:xfrm>
            <a:off x="2228069" y="5029855"/>
            <a:ext cx="20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Physical Address: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ACF0F-D802-48FC-95B6-69A3104915BA}"/>
              </a:ext>
            </a:extLst>
          </p:cNvPr>
          <p:cNvSpPr txBox="1"/>
          <p:nvPr/>
        </p:nvSpPr>
        <p:spPr>
          <a:xfrm>
            <a:off x="2228069" y="564411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 Address: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A846D-658F-1077-372C-15D4405811D9}"/>
              </a:ext>
            </a:extLst>
          </p:cNvPr>
          <p:cNvSpPr txBox="1"/>
          <p:nvPr/>
        </p:nvSpPr>
        <p:spPr>
          <a:xfrm>
            <a:off x="2195980" y="6138287"/>
            <a:ext cx="19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508C0E-3C21-A431-01B7-38D3C1CFAF3F}"/>
              </a:ext>
            </a:extLst>
          </p:cNvPr>
          <p:cNvSpPr txBox="1"/>
          <p:nvPr/>
        </p:nvSpPr>
        <p:spPr>
          <a:xfrm>
            <a:off x="2283865" y="6607799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Specialisation: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E6C496-B76F-3582-1AAE-7D806D771326}"/>
              </a:ext>
            </a:extLst>
          </p:cNvPr>
          <p:cNvSpPr/>
          <p:nvPr/>
        </p:nvSpPr>
        <p:spPr>
          <a:xfrm>
            <a:off x="4121728" y="213850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4255BC-F3DC-509B-2D0D-7464BB6AEDCA}"/>
              </a:ext>
            </a:extLst>
          </p:cNvPr>
          <p:cNvSpPr/>
          <p:nvPr/>
        </p:nvSpPr>
        <p:spPr>
          <a:xfrm>
            <a:off x="4149969" y="260309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CFB14E-A34E-8D83-D99A-A60B32733418}"/>
              </a:ext>
            </a:extLst>
          </p:cNvPr>
          <p:cNvSpPr/>
          <p:nvPr/>
        </p:nvSpPr>
        <p:spPr>
          <a:xfrm>
            <a:off x="4149969" y="308511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382F1F0-AE96-618B-5FF4-E10E88C9E429}"/>
              </a:ext>
            </a:extLst>
          </p:cNvPr>
          <p:cNvSpPr/>
          <p:nvPr/>
        </p:nvSpPr>
        <p:spPr>
          <a:xfrm>
            <a:off x="4160652" y="3589183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9112123457890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327B0C2-EEC5-B174-DDD0-D2CA170FC64C}"/>
              </a:ext>
            </a:extLst>
          </p:cNvPr>
          <p:cNvSpPr/>
          <p:nvPr/>
        </p:nvSpPr>
        <p:spPr>
          <a:xfrm>
            <a:off x="4167212" y="406058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35651D7-8513-E419-8F6A-4A717CCAD677}"/>
              </a:ext>
            </a:extLst>
          </p:cNvPr>
          <p:cNvSpPr/>
          <p:nvPr/>
        </p:nvSpPr>
        <p:spPr>
          <a:xfrm>
            <a:off x="4167211" y="4550636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AF0BDD-528C-E5E6-95D3-8D2FA529CBAD}"/>
              </a:ext>
            </a:extLst>
          </p:cNvPr>
          <p:cNvSpPr/>
          <p:nvPr/>
        </p:nvSpPr>
        <p:spPr>
          <a:xfrm>
            <a:off x="4167210" y="5774814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7AABD8F-A2D3-D3DC-44EF-545A0211644F}"/>
              </a:ext>
            </a:extLst>
          </p:cNvPr>
          <p:cNvSpPr/>
          <p:nvPr/>
        </p:nvSpPr>
        <p:spPr>
          <a:xfrm>
            <a:off x="4182510" y="625411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636BF9-AFC0-A939-75C0-F9961E895D66}"/>
              </a:ext>
            </a:extLst>
          </p:cNvPr>
          <p:cNvSpPr/>
          <p:nvPr/>
        </p:nvSpPr>
        <p:spPr>
          <a:xfrm>
            <a:off x="4218912" y="671184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7E4FDB-1872-1303-F0F2-488A86F42ECD}"/>
              </a:ext>
            </a:extLst>
          </p:cNvPr>
          <p:cNvSpPr/>
          <p:nvPr/>
        </p:nvSpPr>
        <p:spPr>
          <a:xfrm>
            <a:off x="4151656" y="5054236"/>
            <a:ext cx="2713055" cy="57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9263851" y="2150347"/>
            <a:ext cx="1235947" cy="4116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9646901" y="2186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Save</a:t>
            </a:r>
          </a:p>
        </p:txBody>
      </p:sp>
      <p:pic>
        <p:nvPicPr>
          <p:cNvPr id="64" name="Graphic 63" descr="Download with solid fill">
            <a:extLst>
              <a:ext uri="{FF2B5EF4-FFF2-40B4-BE49-F238E27FC236}">
                <a16:creationId xmlns:a16="http://schemas.microsoft.com/office/drawing/2014/main" id="{FBE86A06-C4E5-BC17-DBB1-AD87B0813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202" y="2165073"/>
            <a:ext cx="302180" cy="3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3E69D-7E3D-7ED7-BF16-CB783C120E38}"/>
              </a:ext>
            </a:extLst>
          </p:cNvPr>
          <p:cNvSpPr txBox="1"/>
          <p:nvPr/>
        </p:nvSpPr>
        <p:spPr>
          <a:xfrm>
            <a:off x="4218912" y="2138502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John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1F09-D615-E57A-E9DB-FE308B886776}"/>
              </a:ext>
            </a:extLst>
          </p:cNvPr>
          <p:cNvSpPr txBox="1"/>
          <p:nvPr/>
        </p:nvSpPr>
        <p:spPr>
          <a:xfrm>
            <a:off x="4202374" y="3061644"/>
            <a:ext cx="127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McCarthy</a:t>
            </a:r>
            <a:endParaRPr lang="en-ZA" dirty="0"/>
          </a:p>
        </p:txBody>
      </p:sp>
      <p:pic>
        <p:nvPicPr>
          <p:cNvPr id="26" name="Graphic 25" descr="Caret Down with solid fill">
            <a:extLst>
              <a:ext uri="{FF2B5EF4-FFF2-40B4-BE49-F238E27FC236}">
                <a16:creationId xmlns:a16="http://schemas.microsoft.com/office/drawing/2014/main" id="{32FD6890-CA4E-5345-BD42-8AC37D27C9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4229" y="4081432"/>
            <a:ext cx="369332" cy="369332"/>
          </a:xfrm>
          <a:prstGeom prst="rect">
            <a:avLst/>
          </a:prstGeom>
        </p:spPr>
      </p:pic>
      <p:pic>
        <p:nvPicPr>
          <p:cNvPr id="29" name="Graphic 28" descr="Cursor with solid fill">
            <a:extLst>
              <a:ext uri="{FF2B5EF4-FFF2-40B4-BE49-F238E27FC236}">
                <a16:creationId xmlns:a16="http://schemas.microsoft.com/office/drawing/2014/main" id="{1C43E1DF-8955-2641-C2AE-684B1703F8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70411" y="4364042"/>
            <a:ext cx="298655" cy="29865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336FD30-3642-B6DF-D3A9-09430265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69258"/>
              </p:ext>
            </p:extLst>
          </p:nvPr>
        </p:nvGraphicFramePr>
        <p:xfrm>
          <a:off x="4130693" y="4676798"/>
          <a:ext cx="3329335" cy="273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6851">
                  <a:extLst>
                    <a:ext uri="{9D8B030D-6E8A-4147-A177-3AD203B41FA5}">
                      <a16:colId xmlns:a16="http://schemas.microsoft.com/office/drawing/2014/main" val="2946710757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339575411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458500098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3400583360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3248758708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517472621"/>
                    </a:ext>
                  </a:extLst>
                </a:gridCol>
                <a:gridCol w="470414">
                  <a:extLst>
                    <a:ext uri="{9D8B030D-6E8A-4147-A177-3AD203B41FA5}">
                      <a16:colId xmlns:a16="http://schemas.microsoft.com/office/drawing/2014/main" val="1497942925"/>
                    </a:ext>
                  </a:extLst>
                </a:gridCol>
              </a:tblGrid>
              <a:tr h="494425">
                <a:tc>
                  <a:txBody>
                    <a:bodyPr/>
                    <a:lstStyle/>
                    <a:p>
                      <a:r>
                        <a:rPr lang="en-ZA" sz="2000" b="1" dirty="0"/>
                        <a:t>&lt;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ZA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ZA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ZA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ZA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ZA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2000" b="1" dirty="0"/>
                        <a:t>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786301"/>
                  </a:ext>
                </a:extLst>
              </a:tr>
              <a:tr h="494425">
                <a:tc>
                  <a:txBody>
                    <a:bodyPr/>
                    <a:lstStyle/>
                    <a:p>
                      <a:r>
                        <a:rPr lang="en-ZA" sz="1400" b="1" dirty="0"/>
                        <a:t>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Tu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We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Fr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Su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Sa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732726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r>
                        <a:rPr lang="en-ZA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3435540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r>
                        <a:rPr lang="en-ZA" sz="1200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760046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r>
                        <a:rPr lang="en-ZA" sz="1200" dirty="0"/>
                        <a:t>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6744644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r>
                        <a:rPr lang="en-ZA" sz="1200" dirty="0"/>
                        <a:t>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068523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r>
                        <a:rPr lang="en-ZA" sz="1200" dirty="0"/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ZA" sz="12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754091"/>
                  </a:ext>
                </a:extLst>
              </a:tr>
            </a:tbl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38C3FE-9DE7-0665-803E-F43B891D6CAE}"/>
              </a:ext>
            </a:extLst>
          </p:cNvPr>
          <p:cNvSpPr/>
          <p:nvPr/>
        </p:nvSpPr>
        <p:spPr>
          <a:xfrm>
            <a:off x="4686062" y="4762569"/>
            <a:ext cx="1105138" cy="2781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Dec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B14130-58E3-2228-1FA3-E8E8CF870388}"/>
              </a:ext>
            </a:extLst>
          </p:cNvPr>
          <p:cNvSpPr/>
          <p:nvPr/>
        </p:nvSpPr>
        <p:spPr>
          <a:xfrm>
            <a:off x="5926722" y="4776120"/>
            <a:ext cx="999072" cy="284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1991</a:t>
            </a:r>
          </a:p>
        </p:txBody>
      </p:sp>
      <p:pic>
        <p:nvPicPr>
          <p:cNvPr id="33" name="Graphic 32" descr="Caret Down with solid fill">
            <a:extLst>
              <a:ext uri="{FF2B5EF4-FFF2-40B4-BE49-F238E27FC236}">
                <a16:creationId xmlns:a16="http://schemas.microsoft.com/office/drawing/2014/main" id="{0CE1B2C1-900E-1F13-162F-56FE18CA49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6017" y="4725829"/>
            <a:ext cx="369332" cy="369332"/>
          </a:xfrm>
          <a:prstGeom prst="rect">
            <a:avLst/>
          </a:prstGeom>
        </p:spPr>
      </p:pic>
      <p:pic>
        <p:nvPicPr>
          <p:cNvPr id="35" name="Graphic 34" descr="Caret Down with solid fill">
            <a:extLst>
              <a:ext uri="{FF2B5EF4-FFF2-40B4-BE49-F238E27FC236}">
                <a16:creationId xmlns:a16="http://schemas.microsoft.com/office/drawing/2014/main" id="{C2AA7205-BB4E-CF3E-B43C-D89ACE6585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3180" y="4735302"/>
            <a:ext cx="369332" cy="369332"/>
          </a:xfrm>
          <a:prstGeom prst="rect">
            <a:avLst/>
          </a:prstGeom>
        </p:spPr>
      </p:pic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07841E5A-8C6B-0735-1170-4B4D430155BF}"/>
              </a:ext>
            </a:extLst>
          </p:cNvPr>
          <p:cNvSpPr/>
          <p:nvPr/>
        </p:nvSpPr>
        <p:spPr>
          <a:xfrm>
            <a:off x="6593180" y="6026685"/>
            <a:ext cx="269844" cy="234551"/>
          </a:xfrm>
          <a:prstGeom prst="flowChartConnector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CBD78F3-2577-E059-3205-33146D99435A}"/>
              </a:ext>
            </a:extLst>
          </p:cNvPr>
          <p:cNvSpPr/>
          <p:nvPr/>
        </p:nvSpPr>
        <p:spPr>
          <a:xfrm>
            <a:off x="3237048" y="1569600"/>
            <a:ext cx="3701305" cy="46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753462" y="1607956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MANAGING EMPLOYEES</a:t>
            </a:r>
          </a:p>
        </p:txBody>
      </p:sp>
    </p:spTree>
    <p:extLst>
      <p:ext uri="{BB962C8B-B14F-4D97-AF65-F5344CB8AC3E}">
        <p14:creationId xmlns:p14="http://schemas.microsoft.com/office/powerpoint/2010/main" val="355247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53"/>
            <a:ext cx="12192000" cy="7251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375353" y="1375388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MANAGING EMPLOYEES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ADFC65-4DB5-372E-0976-BED858779B26}"/>
              </a:ext>
            </a:extLst>
          </p:cNvPr>
          <p:cNvSpPr/>
          <p:nvPr/>
        </p:nvSpPr>
        <p:spPr>
          <a:xfrm>
            <a:off x="1402012" y="1956372"/>
            <a:ext cx="7319741" cy="53522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C8419-C963-F329-3713-720E58AFA0CF}"/>
              </a:ext>
            </a:extLst>
          </p:cNvPr>
          <p:cNvSpPr txBox="1"/>
          <p:nvPr/>
        </p:nvSpPr>
        <p:spPr>
          <a:xfrm>
            <a:off x="2259620" y="4083833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08A5B-72DB-F12F-78EC-0B9CA4C77BF7}"/>
              </a:ext>
            </a:extLst>
          </p:cNvPr>
          <p:cNvSpPr txBox="1"/>
          <p:nvPr/>
        </p:nvSpPr>
        <p:spPr>
          <a:xfrm>
            <a:off x="2283865" y="260022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Middle Name: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9B451-E3BE-B87A-35DB-7B10922BEC6C}"/>
              </a:ext>
            </a:extLst>
          </p:cNvPr>
          <p:cNvSpPr txBox="1"/>
          <p:nvPr/>
        </p:nvSpPr>
        <p:spPr>
          <a:xfrm>
            <a:off x="2353072" y="3057834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4CA5E-624F-ABA4-3092-39540E55AD05}"/>
              </a:ext>
            </a:extLst>
          </p:cNvPr>
          <p:cNvSpPr txBox="1"/>
          <p:nvPr/>
        </p:nvSpPr>
        <p:spPr>
          <a:xfrm>
            <a:off x="2283865" y="359537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BC33D-AC97-3233-954C-5B4DE5D7F627}"/>
              </a:ext>
            </a:extLst>
          </p:cNvPr>
          <p:cNvSpPr txBox="1"/>
          <p:nvPr/>
        </p:nvSpPr>
        <p:spPr>
          <a:xfrm>
            <a:off x="2277731" y="449387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C264E-4A8A-86FD-442C-5071A9F96777}"/>
              </a:ext>
            </a:extLst>
          </p:cNvPr>
          <p:cNvSpPr txBox="1"/>
          <p:nvPr/>
        </p:nvSpPr>
        <p:spPr>
          <a:xfrm>
            <a:off x="2259620" y="2180102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2E7CD-8FD0-97E6-F7E8-7CFC6C34FBFD}"/>
              </a:ext>
            </a:extLst>
          </p:cNvPr>
          <p:cNvSpPr txBox="1"/>
          <p:nvPr/>
        </p:nvSpPr>
        <p:spPr>
          <a:xfrm>
            <a:off x="2228069" y="5029855"/>
            <a:ext cx="20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Physical Address: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ACF0F-D802-48FC-95B6-69A3104915BA}"/>
              </a:ext>
            </a:extLst>
          </p:cNvPr>
          <p:cNvSpPr txBox="1"/>
          <p:nvPr/>
        </p:nvSpPr>
        <p:spPr>
          <a:xfrm>
            <a:off x="2228069" y="564411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 Address: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A846D-658F-1077-372C-15D4405811D9}"/>
              </a:ext>
            </a:extLst>
          </p:cNvPr>
          <p:cNvSpPr txBox="1"/>
          <p:nvPr/>
        </p:nvSpPr>
        <p:spPr>
          <a:xfrm>
            <a:off x="2195980" y="6138287"/>
            <a:ext cx="19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508C0E-3C21-A431-01B7-38D3C1CFAF3F}"/>
              </a:ext>
            </a:extLst>
          </p:cNvPr>
          <p:cNvSpPr txBox="1"/>
          <p:nvPr/>
        </p:nvSpPr>
        <p:spPr>
          <a:xfrm>
            <a:off x="2283865" y="6607799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Specialisation: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E6C496-B76F-3582-1AAE-7D806D771326}"/>
              </a:ext>
            </a:extLst>
          </p:cNvPr>
          <p:cNvSpPr/>
          <p:nvPr/>
        </p:nvSpPr>
        <p:spPr>
          <a:xfrm>
            <a:off x="4121728" y="213850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4255BC-F3DC-509B-2D0D-7464BB6AEDCA}"/>
              </a:ext>
            </a:extLst>
          </p:cNvPr>
          <p:cNvSpPr/>
          <p:nvPr/>
        </p:nvSpPr>
        <p:spPr>
          <a:xfrm>
            <a:off x="4149969" y="260309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CFB14E-A34E-8D83-D99A-A60B32733418}"/>
              </a:ext>
            </a:extLst>
          </p:cNvPr>
          <p:cNvSpPr/>
          <p:nvPr/>
        </p:nvSpPr>
        <p:spPr>
          <a:xfrm>
            <a:off x="4149969" y="308511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382F1F0-AE96-618B-5FF4-E10E88C9E429}"/>
              </a:ext>
            </a:extLst>
          </p:cNvPr>
          <p:cNvSpPr/>
          <p:nvPr/>
        </p:nvSpPr>
        <p:spPr>
          <a:xfrm>
            <a:off x="4160652" y="3589183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9112123457890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327B0C2-EEC5-B174-DDD0-D2CA170FC64C}"/>
              </a:ext>
            </a:extLst>
          </p:cNvPr>
          <p:cNvSpPr/>
          <p:nvPr/>
        </p:nvSpPr>
        <p:spPr>
          <a:xfrm>
            <a:off x="4167212" y="406058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35651D7-8513-E419-8F6A-4A717CCAD677}"/>
              </a:ext>
            </a:extLst>
          </p:cNvPr>
          <p:cNvSpPr/>
          <p:nvPr/>
        </p:nvSpPr>
        <p:spPr>
          <a:xfrm>
            <a:off x="4189687" y="456073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12 December 1991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AF0BDD-528C-E5E6-95D3-8D2FA529CBAD}"/>
              </a:ext>
            </a:extLst>
          </p:cNvPr>
          <p:cNvSpPr/>
          <p:nvPr/>
        </p:nvSpPr>
        <p:spPr>
          <a:xfrm>
            <a:off x="4167210" y="5774814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7AABD8F-A2D3-D3DC-44EF-545A0211644F}"/>
              </a:ext>
            </a:extLst>
          </p:cNvPr>
          <p:cNvSpPr/>
          <p:nvPr/>
        </p:nvSpPr>
        <p:spPr>
          <a:xfrm>
            <a:off x="4182510" y="625411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636BF9-AFC0-A939-75C0-F9961E895D66}"/>
              </a:ext>
            </a:extLst>
          </p:cNvPr>
          <p:cNvSpPr/>
          <p:nvPr/>
        </p:nvSpPr>
        <p:spPr>
          <a:xfrm>
            <a:off x="4218912" y="671184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7E4FDB-1872-1303-F0F2-488A86F42ECD}"/>
              </a:ext>
            </a:extLst>
          </p:cNvPr>
          <p:cNvSpPr/>
          <p:nvPr/>
        </p:nvSpPr>
        <p:spPr>
          <a:xfrm>
            <a:off x="4151656" y="5054236"/>
            <a:ext cx="2713055" cy="57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9263851" y="2150347"/>
            <a:ext cx="1235947" cy="4116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9646901" y="2186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Save</a:t>
            </a:r>
          </a:p>
        </p:txBody>
      </p:sp>
      <p:pic>
        <p:nvPicPr>
          <p:cNvPr id="64" name="Graphic 63" descr="Download with solid fill">
            <a:extLst>
              <a:ext uri="{FF2B5EF4-FFF2-40B4-BE49-F238E27FC236}">
                <a16:creationId xmlns:a16="http://schemas.microsoft.com/office/drawing/2014/main" id="{FBE86A06-C4E5-BC17-DBB1-AD87B0813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202" y="2165073"/>
            <a:ext cx="302180" cy="30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3E69D-7E3D-7ED7-BF16-CB783C120E38}"/>
              </a:ext>
            </a:extLst>
          </p:cNvPr>
          <p:cNvSpPr txBox="1"/>
          <p:nvPr/>
        </p:nvSpPr>
        <p:spPr>
          <a:xfrm>
            <a:off x="4218912" y="2138502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John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1F09-D615-E57A-E9DB-FE308B886776}"/>
              </a:ext>
            </a:extLst>
          </p:cNvPr>
          <p:cNvSpPr txBox="1"/>
          <p:nvPr/>
        </p:nvSpPr>
        <p:spPr>
          <a:xfrm>
            <a:off x="4202374" y="3061644"/>
            <a:ext cx="127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McCarthy</a:t>
            </a:r>
            <a:endParaRPr lang="en-ZA" dirty="0"/>
          </a:p>
        </p:txBody>
      </p:sp>
      <p:pic>
        <p:nvPicPr>
          <p:cNvPr id="26" name="Graphic 25" descr="Caret Down with solid fill">
            <a:extLst>
              <a:ext uri="{FF2B5EF4-FFF2-40B4-BE49-F238E27FC236}">
                <a16:creationId xmlns:a16="http://schemas.microsoft.com/office/drawing/2014/main" id="{32FD6890-CA4E-5345-BD42-8AC37D27C9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4229" y="4081432"/>
            <a:ext cx="369332" cy="369332"/>
          </a:xfrm>
          <a:prstGeom prst="rect">
            <a:avLst/>
          </a:prstGeom>
        </p:spPr>
      </p:pic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07841E5A-8C6B-0735-1170-4B4D430155BF}"/>
              </a:ext>
            </a:extLst>
          </p:cNvPr>
          <p:cNvSpPr/>
          <p:nvPr/>
        </p:nvSpPr>
        <p:spPr>
          <a:xfrm>
            <a:off x="6593180" y="6026685"/>
            <a:ext cx="269844" cy="234551"/>
          </a:xfrm>
          <a:prstGeom prst="flowChartConnector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C5A57-E3FC-F544-3290-FA9B7735BA23}"/>
              </a:ext>
            </a:extLst>
          </p:cNvPr>
          <p:cNvSpPr txBox="1"/>
          <p:nvPr/>
        </p:nvSpPr>
        <p:spPr>
          <a:xfrm>
            <a:off x="4309791" y="5698149"/>
            <a:ext cx="237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2CA33A-1ABE-AD07-A0BB-464E5F0EAE1C}"/>
              </a:ext>
            </a:extLst>
          </p:cNvPr>
          <p:cNvSpPr txBox="1"/>
          <p:nvPr/>
        </p:nvSpPr>
        <p:spPr>
          <a:xfrm>
            <a:off x="4289034" y="5009052"/>
            <a:ext cx="1877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Port Elizabeth</a:t>
            </a:r>
          </a:p>
          <a:p>
            <a:pPr algn="ctr"/>
            <a:r>
              <a:rPr lang="en-ZA" dirty="0">
                <a:solidFill>
                  <a:schemeClr val="bg1"/>
                </a:solidFill>
              </a:rPr>
              <a:t>Summerstrand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EC5532-72D2-D495-3EF3-9910A0475118}"/>
              </a:ext>
            </a:extLst>
          </p:cNvPr>
          <p:cNvSpPr txBox="1"/>
          <p:nvPr/>
        </p:nvSpPr>
        <p:spPr>
          <a:xfrm>
            <a:off x="4254892" y="6220079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071 111 1455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AA2184-4466-0487-E12A-D8A4752ADA16}"/>
              </a:ext>
            </a:extLst>
          </p:cNvPr>
          <p:cNvSpPr txBox="1"/>
          <p:nvPr/>
        </p:nvSpPr>
        <p:spPr>
          <a:xfrm>
            <a:off x="4254892" y="66812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</a:t>
            </a:r>
          </a:p>
        </p:txBody>
      </p:sp>
    </p:spTree>
    <p:extLst>
      <p:ext uri="{BB962C8B-B14F-4D97-AF65-F5344CB8AC3E}">
        <p14:creationId xmlns:p14="http://schemas.microsoft.com/office/powerpoint/2010/main" val="51554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2" grpId="0"/>
      <p:bldP spid="23" grpId="0"/>
      <p:bldP spid="25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10256504" y="2110355"/>
            <a:ext cx="1437656" cy="4937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10829836" y="2193690"/>
            <a:ext cx="7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Print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83531D-DAB2-8328-B0F0-4DA5B6175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479824"/>
              </p:ext>
            </p:extLst>
          </p:nvPr>
        </p:nvGraphicFramePr>
        <p:xfrm>
          <a:off x="84096" y="2788327"/>
          <a:ext cx="1197551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612">
                  <a:extLst>
                    <a:ext uri="{9D8B030D-6E8A-4147-A177-3AD203B41FA5}">
                      <a16:colId xmlns:a16="http://schemas.microsoft.com/office/drawing/2014/main" val="418229956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1002355921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1955542743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2433674732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639824264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4225680397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2671459424"/>
                    </a:ext>
                  </a:extLst>
                </a:gridCol>
                <a:gridCol w="1177506">
                  <a:extLst>
                    <a:ext uri="{9D8B030D-6E8A-4147-A177-3AD203B41FA5}">
                      <a16:colId xmlns:a16="http://schemas.microsoft.com/office/drawing/2014/main" val="2736087375"/>
                    </a:ext>
                  </a:extLst>
                </a:gridCol>
                <a:gridCol w="1483720">
                  <a:extLst>
                    <a:ext uri="{9D8B030D-6E8A-4147-A177-3AD203B41FA5}">
                      <a16:colId xmlns:a16="http://schemas.microsoft.com/office/drawing/2014/main" val="947028859"/>
                    </a:ext>
                  </a:extLst>
                </a:gridCol>
              </a:tblGrid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99886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Ntshuxeko Yvonne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8907119876546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1989-07-11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Betheldorp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ny@gmail.com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082 555 8896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42782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Noma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7506097654389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1975-06-09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noma@gmail.com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066 456 7654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 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27724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 err="1"/>
                        <a:t>Noka</a:t>
                      </a:r>
                      <a:r>
                        <a:rPr lang="en-ZA" dirty="0"/>
                        <a:t>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8807157895436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1988-07-15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noka@gmail.com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071 235 7786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Nurse-Sister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6047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Rosa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9908086789653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1999-08-08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rm@gmail.com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065 456 4367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90040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John McCarthy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9112123457890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1991-12-12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Male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Port Elizabeth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j@gmail.com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071 111 1455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Doctor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6543"/>
                  </a:ext>
                </a:extLst>
              </a:tr>
            </a:tbl>
          </a:graphicData>
        </a:graphic>
      </p:graphicFrame>
      <p:pic>
        <p:nvPicPr>
          <p:cNvPr id="20" name="Graphic 19" descr="Fax with solid fill">
            <a:extLst>
              <a:ext uri="{FF2B5EF4-FFF2-40B4-BE49-F238E27FC236}">
                <a16:creationId xmlns:a16="http://schemas.microsoft.com/office/drawing/2014/main" id="{FC9C5D65-6426-EC76-2935-DA95C449C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5062" y="2151407"/>
            <a:ext cx="411615" cy="41161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E9070C-A2E3-CD0B-1996-5CAD945BC973}"/>
              </a:ext>
            </a:extLst>
          </p:cNvPr>
          <p:cNvSpPr/>
          <p:nvPr/>
        </p:nvSpPr>
        <p:spPr>
          <a:xfrm>
            <a:off x="2824433" y="2212625"/>
            <a:ext cx="2516896" cy="4408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B6F6C-EFE9-56C4-D43D-DBF0C67D2BB6}"/>
              </a:ext>
            </a:extLst>
          </p:cNvPr>
          <p:cNvSpPr/>
          <p:nvPr/>
        </p:nvSpPr>
        <p:spPr>
          <a:xfrm>
            <a:off x="5513289" y="2243844"/>
            <a:ext cx="1143220" cy="396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ACC32-7393-EE20-D92C-77CC271B5507}"/>
              </a:ext>
            </a:extLst>
          </p:cNvPr>
          <p:cNvSpPr txBox="1"/>
          <p:nvPr/>
        </p:nvSpPr>
        <p:spPr>
          <a:xfrm>
            <a:off x="5732418" y="22697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</a:t>
            </a:r>
          </a:p>
        </p:txBody>
      </p: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8594B04F-174B-E262-1A73-F71F0B268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8112" y="2329681"/>
            <a:ext cx="240519" cy="24051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8B8B4F-FB03-E9B2-FD97-A097BCC7C783}"/>
              </a:ext>
            </a:extLst>
          </p:cNvPr>
          <p:cNvSpPr/>
          <p:nvPr/>
        </p:nvSpPr>
        <p:spPr>
          <a:xfrm>
            <a:off x="11417858" y="606414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C0A5E4A-5B4D-73B6-0FC2-151F930230FB}"/>
              </a:ext>
            </a:extLst>
          </p:cNvPr>
          <p:cNvSpPr/>
          <p:nvPr/>
        </p:nvSpPr>
        <p:spPr>
          <a:xfrm>
            <a:off x="11621898" y="6050884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35B77-63BF-F283-BD83-CD6559071239}"/>
              </a:ext>
            </a:extLst>
          </p:cNvPr>
          <p:cNvSpPr/>
          <p:nvPr/>
        </p:nvSpPr>
        <p:spPr>
          <a:xfrm>
            <a:off x="-48298" y="716763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41EC3-C526-6C7C-DE5E-2B13A4AED60F}"/>
              </a:ext>
            </a:extLst>
          </p:cNvPr>
          <p:cNvSpPr txBox="1"/>
          <p:nvPr/>
        </p:nvSpPr>
        <p:spPr>
          <a:xfrm>
            <a:off x="1398211" y="776347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83DC56D9-DCD2-10A8-C72B-C2627E4D7B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2" y="7780556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81460824-B94A-ECD1-E3B1-F9BBE4FBAC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2" y="7501526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3BDC8C-4E61-26D2-86EB-D1E90D145702}"/>
              </a:ext>
            </a:extLst>
          </p:cNvPr>
          <p:cNvSpPr txBox="1"/>
          <p:nvPr/>
        </p:nvSpPr>
        <p:spPr>
          <a:xfrm>
            <a:off x="5032249" y="741122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16F83-BD13-764D-12D4-B55E04676BF5}"/>
              </a:ext>
            </a:extLst>
          </p:cNvPr>
          <p:cNvSpPr txBox="1"/>
          <p:nvPr/>
        </p:nvSpPr>
        <p:spPr>
          <a:xfrm>
            <a:off x="1336467" y="746664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AD8EE-CAF6-8809-2484-44B59E51A66F}"/>
              </a:ext>
            </a:extLst>
          </p:cNvPr>
          <p:cNvSpPr txBox="1"/>
          <p:nvPr/>
        </p:nvSpPr>
        <p:spPr>
          <a:xfrm>
            <a:off x="1032352" y="720299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F2E9481-9FD9-E192-3C57-E24920C29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222704"/>
            <a:ext cx="1019653" cy="997683"/>
          </a:xfrm>
          <a:prstGeom prst="rect">
            <a:avLst/>
          </a:prstGeom>
        </p:spPr>
      </p:pic>
      <p:pic>
        <p:nvPicPr>
          <p:cNvPr id="30" name="Picture 29" descr="A white globe with a shadow&#10;&#10;Description automatically generated">
            <a:extLst>
              <a:ext uri="{FF2B5EF4-FFF2-40B4-BE49-F238E27FC236}">
                <a16:creationId xmlns:a16="http://schemas.microsoft.com/office/drawing/2014/main" id="{A8486804-2C2D-4F52-5255-5273A73AA2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436232"/>
            <a:ext cx="312697" cy="3272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2DDA5B-3462-D97D-D9E9-BF9BA748D037}"/>
              </a:ext>
            </a:extLst>
          </p:cNvPr>
          <p:cNvSpPr txBox="1"/>
          <p:nvPr/>
        </p:nvSpPr>
        <p:spPr>
          <a:xfrm>
            <a:off x="5014438" y="767037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EC4BE-D466-3203-3B1C-EE1343CFAF97}"/>
              </a:ext>
            </a:extLst>
          </p:cNvPr>
          <p:cNvSpPr txBox="1"/>
          <p:nvPr/>
        </p:nvSpPr>
        <p:spPr>
          <a:xfrm>
            <a:off x="9266716" y="785054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4E4E10C-E093-2ACF-D05E-18CA478D1CAE}"/>
              </a:ext>
            </a:extLst>
          </p:cNvPr>
          <p:cNvSpPr/>
          <p:nvPr/>
        </p:nvSpPr>
        <p:spPr>
          <a:xfrm>
            <a:off x="11404183" y="3554529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75394AD-DEF1-8B1F-3E65-2DD6ABA685DC}"/>
              </a:ext>
            </a:extLst>
          </p:cNvPr>
          <p:cNvSpPr/>
          <p:nvPr/>
        </p:nvSpPr>
        <p:spPr>
          <a:xfrm>
            <a:off x="11637891" y="3562878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3564D7-4896-DB1F-447E-C185921966F3}"/>
              </a:ext>
            </a:extLst>
          </p:cNvPr>
          <p:cNvSpPr/>
          <p:nvPr/>
        </p:nvSpPr>
        <p:spPr>
          <a:xfrm>
            <a:off x="11420166" y="4158287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8E6C41-58F7-EE17-8BBD-A50F69A159B7}"/>
              </a:ext>
            </a:extLst>
          </p:cNvPr>
          <p:cNvSpPr/>
          <p:nvPr/>
        </p:nvSpPr>
        <p:spPr>
          <a:xfrm>
            <a:off x="11420166" y="481459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5DBDA24-772D-30D8-0D70-E2C110A3F8DE}"/>
              </a:ext>
            </a:extLst>
          </p:cNvPr>
          <p:cNvSpPr/>
          <p:nvPr/>
        </p:nvSpPr>
        <p:spPr>
          <a:xfrm>
            <a:off x="11413607" y="5470901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F1D65D01-3FE8-BE08-BE8B-7596597D13CE}"/>
              </a:ext>
            </a:extLst>
          </p:cNvPr>
          <p:cNvSpPr/>
          <p:nvPr/>
        </p:nvSpPr>
        <p:spPr>
          <a:xfrm>
            <a:off x="11663865" y="4138272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1379AC76-515D-E237-9B5B-C97473154DC0}"/>
              </a:ext>
            </a:extLst>
          </p:cNvPr>
          <p:cNvSpPr/>
          <p:nvPr/>
        </p:nvSpPr>
        <p:spPr>
          <a:xfrm>
            <a:off x="11663865" y="4805094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4905B34-57C7-5DF6-6E38-014EB20AD80B}"/>
              </a:ext>
            </a:extLst>
          </p:cNvPr>
          <p:cNvSpPr/>
          <p:nvPr/>
        </p:nvSpPr>
        <p:spPr>
          <a:xfrm>
            <a:off x="11615560" y="5461401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F21576-12FC-5F87-DF8A-A36F1CDE21A7}"/>
              </a:ext>
            </a:extLst>
          </p:cNvPr>
          <p:cNvSpPr txBox="1"/>
          <p:nvPr/>
        </p:nvSpPr>
        <p:spPr>
          <a:xfrm>
            <a:off x="6710265" y="4115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  <p:pic>
        <p:nvPicPr>
          <p:cNvPr id="44" name="Graphic 43" descr="Cursor with solid fill">
            <a:extLst>
              <a:ext uri="{FF2B5EF4-FFF2-40B4-BE49-F238E27FC236}">
                <a16:creationId xmlns:a16="http://schemas.microsoft.com/office/drawing/2014/main" id="{442A0105-7890-1F6E-9FF9-EF6E60600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11726" y="6117708"/>
            <a:ext cx="298655" cy="298655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8114711-6263-B0E0-C330-2BB6B2D3D5C3}"/>
              </a:ext>
            </a:extLst>
          </p:cNvPr>
          <p:cNvSpPr/>
          <p:nvPr/>
        </p:nvSpPr>
        <p:spPr>
          <a:xfrm>
            <a:off x="3163785" y="1503081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296263" y="1511298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DISPLAY EMPLOYEES</a:t>
            </a:r>
          </a:p>
        </p:txBody>
      </p:sp>
    </p:spTree>
    <p:extLst>
      <p:ext uri="{BB962C8B-B14F-4D97-AF65-F5344CB8AC3E}">
        <p14:creationId xmlns:p14="http://schemas.microsoft.com/office/powerpoint/2010/main" val="21586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F3425-4E9C-93F8-D4E2-03FFCC51B219}"/>
              </a:ext>
            </a:extLst>
          </p:cNvPr>
          <p:cNvSpPr txBox="1"/>
          <p:nvPr/>
        </p:nvSpPr>
        <p:spPr>
          <a:xfrm>
            <a:off x="3082405" y="1558643"/>
            <a:ext cx="714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/>
              <a:t>As employees of Batho Hospital , we pledge to provide  compassionate care, strive for excellence act with integrity , respect diversity, ensure safety and support our community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4E3FC-A85A-A757-883A-2F74C96A79E6}"/>
              </a:ext>
            </a:extLst>
          </p:cNvPr>
          <p:cNvSpPr txBox="1"/>
          <p:nvPr/>
        </p:nvSpPr>
        <p:spPr>
          <a:xfrm>
            <a:off x="3771638" y="3039630"/>
            <a:ext cx="541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Our Core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407F2-B1D7-D407-9D98-37B2F9659416}"/>
              </a:ext>
            </a:extLst>
          </p:cNvPr>
          <p:cNvSpPr/>
          <p:nvPr/>
        </p:nvSpPr>
        <p:spPr>
          <a:xfrm>
            <a:off x="-1059" y="589439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63F31-F463-FD08-B694-620EFE97FA23}"/>
              </a:ext>
            </a:extLst>
          </p:cNvPr>
          <p:cNvSpPr txBox="1"/>
          <p:nvPr/>
        </p:nvSpPr>
        <p:spPr>
          <a:xfrm>
            <a:off x="1472218" y="646725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E9404259-93D2-18CA-B7F9-B6B7B765D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379" y="6484334"/>
            <a:ext cx="393896" cy="393896"/>
          </a:xfrm>
          <a:prstGeom prst="rect">
            <a:avLst/>
          </a:prstGeom>
        </p:spPr>
      </p:pic>
      <p:pic>
        <p:nvPicPr>
          <p:cNvPr id="5" name="Graphic 4" descr="Envelope with solid fill">
            <a:extLst>
              <a:ext uri="{FF2B5EF4-FFF2-40B4-BE49-F238E27FC236}">
                <a16:creationId xmlns:a16="http://schemas.microsoft.com/office/drawing/2014/main" id="{DEE261D1-18E1-1E5D-6C37-16E287E4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108" y="6192532"/>
            <a:ext cx="291802" cy="29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8B45-B4CD-67E9-D678-841945232C7E}"/>
              </a:ext>
            </a:extLst>
          </p:cNvPr>
          <p:cNvSpPr txBox="1"/>
          <p:nvPr/>
        </p:nvSpPr>
        <p:spPr>
          <a:xfrm>
            <a:off x="5106256" y="611500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49D9C8-5B91-133C-3B63-8E94D1739665}"/>
              </a:ext>
            </a:extLst>
          </p:cNvPr>
          <p:cNvSpPr txBox="1"/>
          <p:nvPr/>
        </p:nvSpPr>
        <p:spPr>
          <a:xfrm>
            <a:off x="1410474" y="61704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D89C1-5FE8-C823-795E-5F33EE978BF1}"/>
              </a:ext>
            </a:extLst>
          </p:cNvPr>
          <p:cNvSpPr txBox="1"/>
          <p:nvPr/>
        </p:nvSpPr>
        <p:spPr>
          <a:xfrm>
            <a:off x="1106359" y="590677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94CEA4C-060D-6ED5-B298-23A64BC2D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5880293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846CC9CA-BCEB-53F5-C523-1CD044868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7" y="614001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E2F176-AFA3-2D41-E399-F8E755AD2940}"/>
              </a:ext>
            </a:extLst>
          </p:cNvPr>
          <p:cNvSpPr txBox="1"/>
          <p:nvPr/>
        </p:nvSpPr>
        <p:spPr>
          <a:xfrm>
            <a:off x="5088445" y="63741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24225F-2AF5-879C-A465-F5679D8B3B93}"/>
              </a:ext>
            </a:extLst>
          </p:cNvPr>
          <p:cNvSpPr txBox="1"/>
          <p:nvPr/>
        </p:nvSpPr>
        <p:spPr>
          <a:xfrm>
            <a:off x="9398738" y="6666271"/>
            <a:ext cx="46626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6AD54D-4FC0-CB9D-7257-F95E475BC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28065"/>
            <a:ext cx="1518626" cy="9976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B4A92E-3B9D-D8BE-0901-7112306B16A6}"/>
              </a:ext>
            </a:extLst>
          </p:cNvPr>
          <p:cNvSpPr txBox="1"/>
          <p:nvPr/>
        </p:nvSpPr>
        <p:spPr>
          <a:xfrm>
            <a:off x="1520739" y="89122"/>
            <a:ext cx="300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BATHO HEALTHCARE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03858-066B-0995-6AD1-54E2FAA18590}"/>
              </a:ext>
            </a:extLst>
          </p:cNvPr>
          <p:cNvSpPr txBox="1"/>
          <p:nvPr/>
        </p:nvSpPr>
        <p:spPr>
          <a:xfrm>
            <a:off x="1397847" y="433093"/>
            <a:ext cx="382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Your Health is our Responsibility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EE2609C-49BE-6714-554F-67FA1B1001E3}"/>
              </a:ext>
            </a:extLst>
          </p:cNvPr>
          <p:cNvSpPr/>
          <p:nvPr/>
        </p:nvSpPr>
        <p:spPr>
          <a:xfrm>
            <a:off x="10417055" y="513203"/>
            <a:ext cx="108788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CF5C9-FF14-146F-2891-CB0F765BF93B}"/>
              </a:ext>
            </a:extLst>
          </p:cNvPr>
          <p:cNvSpPr txBox="1"/>
          <p:nvPr/>
        </p:nvSpPr>
        <p:spPr>
          <a:xfrm>
            <a:off x="10625280" y="518046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1F5CB9-4EB1-2606-689B-41221F991819}"/>
              </a:ext>
            </a:extLst>
          </p:cNvPr>
          <p:cNvSpPr txBox="1"/>
          <p:nvPr/>
        </p:nvSpPr>
        <p:spPr>
          <a:xfrm>
            <a:off x="1583274" y="4941306"/>
            <a:ext cx="393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95000"/>
                  </a:schemeClr>
                </a:solidFill>
              </a:rPr>
              <a:t>We treat  every patient with kindness and respect, focusing on their individual and well-being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EB6B34-0E03-5DD2-4F6E-483D9EA8B37B}"/>
              </a:ext>
            </a:extLst>
          </p:cNvPr>
          <p:cNvSpPr txBox="1"/>
          <p:nvPr/>
        </p:nvSpPr>
        <p:spPr>
          <a:xfrm>
            <a:off x="1495367" y="4494298"/>
            <a:ext cx="441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1" dirty="0">
                <a:solidFill>
                  <a:schemeClr val="bg2"/>
                </a:solidFill>
              </a:rPr>
              <a:t>Compassionate Care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4F910-4656-DDE0-E39E-4217671FB25B}"/>
              </a:ext>
            </a:extLst>
          </p:cNvPr>
          <p:cNvSpPr txBox="1"/>
          <p:nvPr/>
        </p:nvSpPr>
        <p:spPr>
          <a:xfrm>
            <a:off x="7011593" y="4494299"/>
            <a:ext cx="441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1" dirty="0">
                <a:solidFill>
                  <a:schemeClr val="bg1">
                    <a:lumMod val="95000"/>
                  </a:schemeClr>
                </a:solidFill>
              </a:rPr>
              <a:t>Excellence in care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983F0F-CE9A-1FFE-C376-8A835935992A}"/>
              </a:ext>
            </a:extLst>
          </p:cNvPr>
          <p:cNvSpPr txBox="1"/>
          <p:nvPr/>
        </p:nvSpPr>
        <p:spPr>
          <a:xfrm>
            <a:off x="6766560" y="4947853"/>
            <a:ext cx="47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95000"/>
                  </a:schemeClr>
                </a:solidFill>
              </a:rPr>
              <a:t>We deliver top quality medical care by staying up to date with practices and technology</a:t>
            </a:r>
          </a:p>
        </p:txBody>
      </p:sp>
      <p:pic>
        <p:nvPicPr>
          <p:cNvPr id="60" name="Graphic 59" descr="Stars outline">
            <a:extLst>
              <a:ext uri="{FF2B5EF4-FFF2-40B4-BE49-F238E27FC236}">
                <a16:creationId xmlns:a16="http://schemas.microsoft.com/office/drawing/2014/main" id="{17BE77CC-DFE1-C6E9-A920-4C16C345D3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6302" y="3566160"/>
            <a:ext cx="1053815" cy="1004019"/>
          </a:xfrm>
          <a:prstGeom prst="rect">
            <a:avLst/>
          </a:prstGeom>
        </p:spPr>
      </p:pic>
      <p:pic>
        <p:nvPicPr>
          <p:cNvPr id="63" name="Graphic 62" descr="Care with solid fill">
            <a:extLst>
              <a:ext uri="{FF2B5EF4-FFF2-40B4-BE49-F238E27FC236}">
                <a16:creationId xmlns:a16="http://schemas.microsoft.com/office/drawing/2014/main" id="{13DFF477-BDA8-AF34-43D8-679972CE2C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77200" y="3626011"/>
            <a:ext cx="13589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DISPLAY EMPLOYEES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10256504" y="2110355"/>
            <a:ext cx="1437656" cy="4937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10829836" y="2193690"/>
            <a:ext cx="7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Print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83531D-DAB2-8328-B0F0-4DA5B617580D}"/>
              </a:ext>
            </a:extLst>
          </p:cNvPr>
          <p:cNvGraphicFramePr>
            <a:graphicFrameLocks noGrp="1"/>
          </p:cNvGraphicFramePr>
          <p:nvPr/>
        </p:nvGraphicFramePr>
        <p:xfrm>
          <a:off x="84096" y="2788327"/>
          <a:ext cx="1197551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612">
                  <a:extLst>
                    <a:ext uri="{9D8B030D-6E8A-4147-A177-3AD203B41FA5}">
                      <a16:colId xmlns:a16="http://schemas.microsoft.com/office/drawing/2014/main" val="418229956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1002355921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1955542743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2433674732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639824264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4225680397"/>
                    </a:ext>
                  </a:extLst>
                </a:gridCol>
                <a:gridCol w="1330612">
                  <a:extLst>
                    <a:ext uri="{9D8B030D-6E8A-4147-A177-3AD203B41FA5}">
                      <a16:colId xmlns:a16="http://schemas.microsoft.com/office/drawing/2014/main" val="2671459424"/>
                    </a:ext>
                  </a:extLst>
                </a:gridCol>
                <a:gridCol w="1177506">
                  <a:extLst>
                    <a:ext uri="{9D8B030D-6E8A-4147-A177-3AD203B41FA5}">
                      <a16:colId xmlns:a16="http://schemas.microsoft.com/office/drawing/2014/main" val="2736087375"/>
                    </a:ext>
                  </a:extLst>
                </a:gridCol>
                <a:gridCol w="1483720">
                  <a:extLst>
                    <a:ext uri="{9D8B030D-6E8A-4147-A177-3AD203B41FA5}">
                      <a16:colId xmlns:a16="http://schemas.microsoft.com/office/drawing/2014/main" val="947028859"/>
                    </a:ext>
                  </a:extLst>
                </a:gridCol>
              </a:tblGrid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99886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Ntshuxeko Yvonne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8907119876546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1989-07-11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Betheldorp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ny@gmail.com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082 555 8896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42782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Noma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7506097654389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1975-06-09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noma@gmail.com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066 456 7654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 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27724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 err="1"/>
                        <a:t>Noka</a:t>
                      </a:r>
                      <a:r>
                        <a:rPr lang="en-ZA" dirty="0"/>
                        <a:t>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8807157895436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1988-07-15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noka@gmail.com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071 235 7786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Nurse-Sister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6047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Rosa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9908086789653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1999-08-08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rm@gmail.com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065 456 4367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90040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John McCarthy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9112123457890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1991-12-12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Male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Port Elizabeth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j@gmail.com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071 111 1455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Doctor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96543"/>
                  </a:ext>
                </a:extLst>
              </a:tr>
            </a:tbl>
          </a:graphicData>
        </a:graphic>
      </p:graphicFrame>
      <p:pic>
        <p:nvPicPr>
          <p:cNvPr id="20" name="Graphic 19" descr="Fax with solid fill">
            <a:extLst>
              <a:ext uri="{FF2B5EF4-FFF2-40B4-BE49-F238E27FC236}">
                <a16:creationId xmlns:a16="http://schemas.microsoft.com/office/drawing/2014/main" id="{FC9C5D65-6426-EC76-2935-DA95C449C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5062" y="2151407"/>
            <a:ext cx="411615" cy="41161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E9070C-A2E3-CD0B-1996-5CAD945BC973}"/>
              </a:ext>
            </a:extLst>
          </p:cNvPr>
          <p:cNvSpPr/>
          <p:nvPr/>
        </p:nvSpPr>
        <p:spPr>
          <a:xfrm>
            <a:off x="2824433" y="2212625"/>
            <a:ext cx="2516896" cy="4408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B6F6C-EFE9-56C4-D43D-DBF0C67D2BB6}"/>
              </a:ext>
            </a:extLst>
          </p:cNvPr>
          <p:cNvSpPr/>
          <p:nvPr/>
        </p:nvSpPr>
        <p:spPr>
          <a:xfrm>
            <a:off x="5513289" y="2243844"/>
            <a:ext cx="1143220" cy="396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ACC32-7393-EE20-D92C-77CC271B5507}"/>
              </a:ext>
            </a:extLst>
          </p:cNvPr>
          <p:cNvSpPr txBox="1"/>
          <p:nvPr/>
        </p:nvSpPr>
        <p:spPr>
          <a:xfrm>
            <a:off x="5732418" y="22697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</a:t>
            </a:r>
          </a:p>
        </p:txBody>
      </p: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8594B04F-174B-E262-1A73-F71F0B268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8112" y="2329681"/>
            <a:ext cx="240519" cy="24051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8B8B4F-FB03-E9B2-FD97-A097BCC7C783}"/>
              </a:ext>
            </a:extLst>
          </p:cNvPr>
          <p:cNvSpPr/>
          <p:nvPr/>
        </p:nvSpPr>
        <p:spPr>
          <a:xfrm>
            <a:off x="11417858" y="606414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C0A5E4A-5B4D-73B6-0FC2-151F930230FB}"/>
              </a:ext>
            </a:extLst>
          </p:cNvPr>
          <p:cNvSpPr/>
          <p:nvPr/>
        </p:nvSpPr>
        <p:spPr>
          <a:xfrm>
            <a:off x="11621898" y="6050884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35B77-63BF-F283-BD83-CD6559071239}"/>
              </a:ext>
            </a:extLst>
          </p:cNvPr>
          <p:cNvSpPr/>
          <p:nvPr/>
        </p:nvSpPr>
        <p:spPr>
          <a:xfrm>
            <a:off x="-48298" y="716763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41EC3-C526-6C7C-DE5E-2B13A4AED60F}"/>
              </a:ext>
            </a:extLst>
          </p:cNvPr>
          <p:cNvSpPr txBox="1"/>
          <p:nvPr/>
        </p:nvSpPr>
        <p:spPr>
          <a:xfrm>
            <a:off x="1398211" y="776347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83DC56D9-DCD2-10A8-C72B-C2627E4D7B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2" y="7780556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81460824-B94A-ECD1-E3B1-F9BBE4FBAC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2" y="7501526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3BDC8C-4E61-26D2-86EB-D1E90D145702}"/>
              </a:ext>
            </a:extLst>
          </p:cNvPr>
          <p:cNvSpPr txBox="1"/>
          <p:nvPr/>
        </p:nvSpPr>
        <p:spPr>
          <a:xfrm>
            <a:off x="5032249" y="741122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16F83-BD13-764D-12D4-B55E04676BF5}"/>
              </a:ext>
            </a:extLst>
          </p:cNvPr>
          <p:cNvSpPr txBox="1"/>
          <p:nvPr/>
        </p:nvSpPr>
        <p:spPr>
          <a:xfrm>
            <a:off x="1336467" y="746664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AD8EE-CAF6-8809-2484-44B59E51A66F}"/>
              </a:ext>
            </a:extLst>
          </p:cNvPr>
          <p:cNvSpPr txBox="1"/>
          <p:nvPr/>
        </p:nvSpPr>
        <p:spPr>
          <a:xfrm>
            <a:off x="1032352" y="720299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F2E9481-9FD9-E192-3C57-E24920C29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222704"/>
            <a:ext cx="1019653" cy="997683"/>
          </a:xfrm>
          <a:prstGeom prst="rect">
            <a:avLst/>
          </a:prstGeom>
        </p:spPr>
      </p:pic>
      <p:pic>
        <p:nvPicPr>
          <p:cNvPr id="30" name="Picture 29" descr="A white globe with a shadow&#10;&#10;Description automatically generated">
            <a:extLst>
              <a:ext uri="{FF2B5EF4-FFF2-40B4-BE49-F238E27FC236}">
                <a16:creationId xmlns:a16="http://schemas.microsoft.com/office/drawing/2014/main" id="{A8486804-2C2D-4F52-5255-5273A73AA2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436232"/>
            <a:ext cx="312697" cy="3272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2DDA5B-3462-D97D-D9E9-BF9BA748D037}"/>
              </a:ext>
            </a:extLst>
          </p:cNvPr>
          <p:cNvSpPr txBox="1"/>
          <p:nvPr/>
        </p:nvSpPr>
        <p:spPr>
          <a:xfrm>
            <a:off x="5014438" y="767037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EC4BE-D466-3203-3B1C-EE1343CFAF97}"/>
              </a:ext>
            </a:extLst>
          </p:cNvPr>
          <p:cNvSpPr txBox="1"/>
          <p:nvPr/>
        </p:nvSpPr>
        <p:spPr>
          <a:xfrm>
            <a:off x="9266716" y="785054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4E4E10C-E093-2ACF-D05E-18CA478D1CAE}"/>
              </a:ext>
            </a:extLst>
          </p:cNvPr>
          <p:cNvSpPr/>
          <p:nvPr/>
        </p:nvSpPr>
        <p:spPr>
          <a:xfrm>
            <a:off x="11404183" y="3554529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75394AD-DEF1-8B1F-3E65-2DD6ABA685DC}"/>
              </a:ext>
            </a:extLst>
          </p:cNvPr>
          <p:cNvSpPr/>
          <p:nvPr/>
        </p:nvSpPr>
        <p:spPr>
          <a:xfrm>
            <a:off x="11637891" y="3562878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3564D7-4896-DB1F-447E-C185921966F3}"/>
              </a:ext>
            </a:extLst>
          </p:cNvPr>
          <p:cNvSpPr/>
          <p:nvPr/>
        </p:nvSpPr>
        <p:spPr>
          <a:xfrm>
            <a:off x="11420166" y="4158287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8E6C41-58F7-EE17-8BBD-A50F69A159B7}"/>
              </a:ext>
            </a:extLst>
          </p:cNvPr>
          <p:cNvSpPr/>
          <p:nvPr/>
        </p:nvSpPr>
        <p:spPr>
          <a:xfrm>
            <a:off x="11420166" y="481459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5DBDA24-772D-30D8-0D70-E2C110A3F8DE}"/>
              </a:ext>
            </a:extLst>
          </p:cNvPr>
          <p:cNvSpPr/>
          <p:nvPr/>
        </p:nvSpPr>
        <p:spPr>
          <a:xfrm>
            <a:off x="11413607" y="5470901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F1D65D01-3FE8-BE08-BE8B-7596597D13CE}"/>
              </a:ext>
            </a:extLst>
          </p:cNvPr>
          <p:cNvSpPr/>
          <p:nvPr/>
        </p:nvSpPr>
        <p:spPr>
          <a:xfrm>
            <a:off x="11663865" y="4138272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1379AC76-515D-E237-9B5B-C97473154DC0}"/>
              </a:ext>
            </a:extLst>
          </p:cNvPr>
          <p:cNvSpPr/>
          <p:nvPr/>
        </p:nvSpPr>
        <p:spPr>
          <a:xfrm>
            <a:off x="11663865" y="4805094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94905B34-57C7-5DF6-6E38-014EB20AD80B}"/>
              </a:ext>
            </a:extLst>
          </p:cNvPr>
          <p:cNvSpPr/>
          <p:nvPr/>
        </p:nvSpPr>
        <p:spPr>
          <a:xfrm>
            <a:off x="11615560" y="5461401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F21576-12FC-5F87-DF8A-A36F1CDE21A7}"/>
              </a:ext>
            </a:extLst>
          </p:cNvPr>
          <p:cNvSpPr txBox="1"/>
          <p:nvPr/>
        </p:nvSpPr>
        <p:spPr>
          <a:xfrm>
            <a:off x="6710265" y="4115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4542AA-54BE-405A-D62E-B929FD51A1C5}"/>
              </a:ext>
            </a:extLst>
          </p:cNvPr>
          <p:cNvSpPr/>
          <p:nvPr/>
        </p:nvSpPr>
        <p:spPr>
          <a:xfrm>
            <a:off x="3486487" y="660698"/>
            <a:ext cx="5264225" cy="18343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D24F04-C7CA-3FA9-2BA5-2E095B449B50}"/>
              </a:ext>
            </a:extLst>
          </p:cNvPr>
          <p:cNvSpPr txBox="1"/>
          <p:nvPr/>
        </p:nvSpPr>
        <p:spPr>
          <a:xfrm>
            <a:off x="3781495" y="778419"/>
            <a:ext cx="4879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i="1" dirty="0"/>
              <a:t>Do you want to update employee’s status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A4F56D9-BE35-E54E-919B-4F0E37EB9B2C}"/>
              </a:ext>
            </a:extLst>
          </p:cNvPr>
          <p:cNvSpPr/>
          <p:nvPr/>
        </p:nvSpPr>
        <p:spPr>
          <a:xfrm>
            <a:off x="5781363" y="2054233"/>
            <a:ext cx="1035997" cy="348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CC09F8-6AAF-F077-8AD1-CCE71D9749C7}"/>
              </a:ext>
            </a:extLst>
          </p:cNvPr>
          <p:cNvSpPr/>
          <p:nvPr/>
        </p:nvSpPr>
        <p:spPr>
          <a:xfrm>
            <a:off x="7173731" y="2044990"/>
            <a:ext cx="1035997" cy="348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C493E3-B82F-9F63-E842-32B047571A46}"/>
              </a:ext>
            </a:extLst>
          </p:cNvPr>
          <p:cNvSpPr txBox="1"/>
          <p:nvPr/>
        </p:nvSpPr>
        <p:spPr>
          <a:xfrm>
            <a:off x="5944955" y="2068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90488-A197-62BF-964C-DD1AF6D59059}"/>
              </a:ext>
            </a:extLst>
          </p:cNvPr>
          <p:cNvSpPr txBox="1"/>
          <p:nvPr/>
        </p:nvSpPr>
        <p:spPr>
          <a:xfrm>
            <a:off x="7325007" y="20472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</a:t>
            </a:r>
          </a:p>
        </p:txBody>
      </p:sp>
      <p:pic>
        <p:nvPicPr>
          <p:cNvPr id="51" name="Graphic 50" descr="Cursor with solid fill">
            <a:extLst>
              <a:ext uri="{FF2B5EF4-FFF2-40B4-BE49-F238E27FC236}">
                <a16:creationId xmlns:a16="http://schemas.microsoft.com/office/drawing/2014/main" id="{EEC04728-1E4B-B0EA-18DD-90D43EF3BD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13506" y="2139712"/>
            <a:ext cx="298655" cy="2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10256504" y="2110355"/>
            <a:ext cx="1437656" cy="4937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10829836" y="2193690"/>
            <a:ext cx="7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Print</a:t>
            </a:r>
          </a:p>
        </p:txBody>
      </p:sp>
      <p:pic>
        <p:nvPicPr>
          <p:cNvPr id="20" name="Graphic 19" descr="Fax with solid fill">
            <a:extLst>
              <a:ext uri="{FF2B5EF4-FFF2-40B4-BE49-F238E27FC236}">
                <a16:creationId xmlns:a16="http://schemas.microsoft.com/office/drawing/2014/main" id="{FC9C5D65-6426-EC76-2935-DA95C449C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5062" y="2151407"/>
            <a:ext cx="411615" cy="41161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E9070C-A2E3-CD0B-1996-5CAD945BC973}"/>
              </a:ext>
            </a:extLst>
          </p:cNvPr>
          <p:cNvSpPr/>
          <p:nvPr/>
        </p:nvSpPr>
        <p:spPr>
          <a:xfrm>
            <a:off x="2824433" y="2472945"/>
            <a:ext cx="2516896" cy="4408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B6F6C-EFE9-56C4-D43D-DBF0C67D2BB6}"/>
              </a:ext>
            </a:extLst>
          </p:cNvPr>
          <p:cNvSpPr/>
          <p:nvPr/>
        </p:nvSpPr>
        <p:spPr>
          <a:xfrm>
            <a:off x="5456557" y="2482357"/>
            <a:ext cx="1143220" cy="396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ACC32-7393-EE20-D92C-77CC271B5507}"/>
              </a:ext>
            </a:extLst>
          </p:cNvPr>
          <p:cNvSpPr txBox="1"/>
          <p:nvPr/>
        </p:nvSpPr>
        <p:spPr>
          <a:xfrm>
            <a:off x="5685377" y="2495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</a:t>
            </a:r>
          </a:p>
        </p:txBody>
      </p: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8594B04F-174B-E262-1A73-F71F0B268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1389" y="2495063"/>
            <a:ext cx="396388" cy="396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47D652-9D3C-7BD1-6159-1F1119441958}"/>
              </a:ext>
            </a:extLst>
          </p:cNvPr>
          <p:cNvSpPr/>
          <p:nvPr/>
        </p:nvSpPr>
        <p:spPr>
          <a:xfrm>
            <a:off x="-1" y="7131992"/>
            <a:ext cx="1217930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C51C0-58C5-0E64-F369-AAFC2266A73B}"/>
              </a:ext>
            </a:extLst>
          </p:cNvPr>
          <p:cNvSpPr txBox="1"/>
          <p:nvPr/>
        </p:nvSpPr>
        <p:spPr>
          <a:xfrm>
            <a:off x="1398210" y="767276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7" name="Graphic 26" descr="Speaker phone with solid fill">
            <a:extLst>
              <a:ext uri="{FF2B5EF4-FFF2-40B4-BE49-F238E27FC236}">
                <a16:creationId xmlns:a16="http://schemas.microsoft.com/office/drawing/2014/main" id="{33B13A7F-A972-F946-9FF1-F7B90C9B10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1" y="7689845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3FF6A79-6020-A396-D82B-1325AC9B69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1" y="7410815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DA873F-B4ED-E46C-BB89-C1AF9132D66A}"/>
              </a:ext>
            </a:extLst>
          </p:cNvPr>
          <p:cNvSpPr txBox="1"/>
          <p:nvPr/>
        </p:nvSpPr>
        <p:spPr>
          <a:xfrm>
            <a:off x="5032248" y="732051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250CF-77CA-44C6-ECEB-34EA81E23A5B}"/>
              </a:ext>
            </a:extLst>
          </p:cNvPr>
          <p:cNvSpPr txBox="1"/>
          <p:nvPr/>
        </p:nvSpPr>
        <p:spPr>
          <a:xfrm>
            <a:off x="1336466" y="737593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FCC013-F47E-7070-592A-5D6BC5CEFA01}"/>
              </a:ext>
            </a:extLst>
          </p:cNvPr>
          <p:cNvSpPr txBox="1"/>
          <p:nvPr/>
        </p:nvSpPr>
        <p:spPr>
          <a:xfrm>
            <a:off x="1032351" y="711228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7" name="Picture 3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17D230-7088-146A-55D8-C7427B6D8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" y="7131993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A414D15F-9018-1FCA-ADFC-8D723D608A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19" y="7345521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82225D-5E9A-33A5-0181-6DBF2D718050}"/>
              </a:ext>
            </a:extLst>
          </p:cNvPr>
          <p:cNvSpPr txBox="1"/>
          <p:nvPr/>
        </p:nvSpPr>
        <p:spPr>
          <a:xfrm>
            <a:off x="5014437" y="757966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9EDD2A-BD6F-1D5E-2360-D70A3B79A203}"/>
              </a:ext>
            </a:extLst>
          </p:cNvPr>
          <p:cNvSpPr txBox="1"/>
          <p:nvPr/>
        </p:nvSpPr>
        <p:spPr>
          <a:xfrm>
            <a:off x="9365491" y="786820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A921550-A0BB-5A95-87D0-DA619C65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72865"/>
              </p:ext>
            </p:extLst>
          </p:nvPr>
        </p:nvGraphicFramePr>
        <p:xfrm>
          <a:off x="129614" y="2952950"/>
          <a:ext cx="1192473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45">
                  <a:extLst>
                    <a:ext uri="{9D8B030D-6E8A-4147-A177-3AD203B41FA5}">
                      <a16:colId xmlns:a16="http://schemas.microsoft.com/office/drawing/2014/main" val="651372605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2022064345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3934973749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4240246566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1771040830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1905701271"/>
                    </a:ext>
                  </a:extLst>
                </a:gridCol>
                <a:gridCol w="1324698">
                  <a:extLst>
                    <a:ext uri="{9D8B030D-6E8A-4147-A177-3AD203B41FA5}">
                      <a16:colId xmlns:a16="http://schemas.microsoft.com/office/drawing/2014/main" val="298752944"/>
                    </a:ext>
                  </a:extLst>
                </a:gridCol>
                <a:gridCol w="1172272">
                  <a:extLst>
                    <a:ext uri="{9D8B030D-6E8A-4147-A177-3AD203B41FA5}">
                      <a16:colId xmlns:a16="http://schemas.microsoft.com/office/drawing/2014/main" val="4132142397"/>
                    </a:ext>
                  </a:extLst>
                </a:gridCol>
                <a:gridCol w="1477126">
                  <a:extLst>
                    <a:ext uri="{9D8B030D-6E8A-4147-A177-3AD203B41FA5}">
                      <a16:colId xmlns:a16="http://schemas.microsoft.com/office/drawing/2014/main" val="2635021219"/>
                    </a:ext>
                  </a:extLst>
                </a:gridCol>
              </a:tblGrid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35161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Ntshuxeko Yvonne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8907119876546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1989-07-11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Betheldorp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ny@gmail.com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082 555 8896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11455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Noma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7506097654389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1975-06-09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noma@gmail.com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066 456 7654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 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07675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 err="1"/>
                        <a:t>Noka</a:t>
                      </a:r>
                      <a:r>
                        <a:rPr lang="en-ZA" dirty="0"/>
                        <a:t>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8807157895436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1988-07-15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Kwazul</a:t>
                      </a:r>
                      <a:r>
                        <a:rPr lang="en-ZA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noka@gmail.com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071 235 7786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Nurse-Sister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12275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r>
                        <a:rPr lang="en-ZA" dirty="0"/>
                        <a:t>Rosa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9908086789653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1999-08-08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rm@gmail.com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065 456 4367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45770"/>
                  </a:ext>
                </a:extLst>
              </a:tr>
              <a:tr h="550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John McCarthy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9112123457890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1991-12-12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Male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Port Elizabeth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j@gmail.com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071 111 1455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Doctor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In Active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84833"/>
                  </a:ext>
                </a:extLst>
              </a:tr>
            </a:tbl>
          </a:graphicData>
        </a:graphic>
      </p:graphicFrame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267C5A-8801-8283-3684-FE276ABE889C}"/>
              </a:ext>
            </a:extLst>
          </p:cNvPr>
          <p:cNvSpPr/>
          <p:nvPr/>
        </p:nvSpPr>
        <p:spPr>
          <a:xfrm>
            <a:off x="11537081" y="6287211"/>
            <a:ext cx="456871" cy="2264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173371FE-83A2-9145-8566-F045C48F0693}"/>
              </a:ext>
            </a:extLst>
          </p:cNvPr>
          <p:cNvSpPr/>
          <p:nvPr/>
        </p:nvSpPr>
        <p:spPr>
          <a:xfrm>
            <a:off x="11526763" y="6264609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491BC9B-8B6C-0DF1-7FCC-1B88AA5C3578}"/>
              </a:ext>
            </a:extLst>
          </p:cNvPr>
          <p:cNvSpPr/>
          <p:nvPr/>
        </p:nvSpPr>
        <p:spPr>
          <a:xfrm>
            <a:off x="11465724" y="3661279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3FDF6D5-5F03-1D01-045C-60A62BDB4195}"/>
              </a:ext>
            </a:extLst>
          </p:cNvPr>
          <p:cNvSpPr/>
          <p:nvPr/>
        </p:nvSpPr>
        <p:spPr>
          <a:xfrm>
            <a:off x="11465724" y="434519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E0B89-14EC-02A2-C8E1-691AE462FBE6}"/>
              </a:ext>
            </a:extLst>
          </p:cNvPr>
          <p:cNvSpPr/>
          <p:nvPr/>
        </p:nvSpPr>
        <p:spPr>
          <a:xfrm>
            <a:off x="11517018" y="4939752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2F196A-0ADB-F02F-71FE-D7BEC2707A3D}"/>
              </a:ext>
            </a:extLst>
          </p:cNvPr>
          <p:cNvSpPr/>
          <p:nvPr/>
        </p:nvSpPr>
        <p:spPr>
          <a:xfrm>
            <a:off x="11517019" y="5590824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6866AEC9-2CA1-5AD8-18F4-9328083AB2CF}"/>
              </a:ext>
            </a:extLst>
          </p:cNvPr>
          <p:cNvSpPr/>
          <p:nvPr/>
        </p:nvSpPr>
        <p:spPr>
          <a:xfrm>
            <a:off x="11702827" y="3652036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E7D3FE10-C6D2-F33B-C3A9-D02599CD74BD}"/>
              </a:ext>
            </a:extLst>
          </p:cNvPr>
          <p:cNvSpPr/>
          <p:nvPr/>
        </p:nvSpPr>
        <p:spPr>
          <a:xfrm>
            <a:off x="11691162" y="4351122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2752E76-9F0A-F60D-4828-B70BFDAED8C6}"/>
              </a:ext>
            </a:extLst>
          </p:cNvPr>
          <p:cNvSpPr/>
          <p:nvPr/>
        </p:nvSpPr>
        <p:spPr>
          <a:xfrm>
            <a:off x="11718959" y="4920523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FC6B22C3-CF3E-4B38-E78A-7705B67F2910}"/>
              </a:ext>
            </a:extLst>
          </p:cNvPr>
          <p:cNvSpPr/>
          <p:nvPr/>
        </p:nvSpPr>
        <p:spPr>
          <a:xfrm>
            <a:off x="11726248" y="5599833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B9914B-6709-8740-C9ED-BD45A42E24EC}"/>
              </a:ext>
            </a:extLst>
          </p:cNvPr>
          <p:cNvSpPr/>
          <p:nvPr/>
        </p:nvSpPr>
        <p:spPr>
          <a:xfrm>
            <a:off x="3626849" y="1611066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898454" y="1619836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DISPLAY EMPLOYEES</a:t>
            </a:r>
          </a:p>
        </p:txBody>
      </p:sp>
    </p:spTree>
    <p:extLst>
      <p:ext uri="{BB962C8B-B14F-4D97-AF65-F5344CB8AC3E}">
        <p14:creationId xmlns:p14="http://schemas.microsoft.com/office/powerpoint/2010/main" val="20849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352787" y="783809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7D652-9D3C-7BD1-6159-1F1119441958}"/>
              </a:ext>
            </a:extLst>
          </p:cNvPr>
          <p:cNvSpPr/>
          <p:nvPr/>
        </p:nvSpPr>
        <p:spPr>
          <a:xfrm>
            <a:off x="-1" y="7131992"/>
            <a:ext cx="1217930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C51C0-58C5-0E64-F369-AAFC2266A73B}"/>
              </a:ext>
            </a:extLst>
          </p:cNvPr>
          <p:cNvSpPr txBox="1"/>
          <p:nvPr/>
        </p:nvSpPr>
        <p:spPr>
          <a:xfrm>
            <a:off x="1398210" y="767276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7" name="Graphic 26" descr="Speaker phone with solid fill">
            <a:extLst>
              <a:ext uri="{FF2B5EF4-FFF2-40B4-BE49-F238E27FC236}">
                <a16:creationId xmlns:a16="http://schemas.microsoft.com/office/drawing/2014/main" id="{33B13A7F-A972-F946-9FF1-F7B90C9B1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1" y="7689845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3FF6A79-6020-A396-D82B-1325AC9B69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1" y="7410815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DA873F-B4ED-E46C-BB89-C1AF9132D66A}"/>
              </a:ext>
            </a:extLst>
          </p:cNvPr>
          <p:cNvSpPr txBox="1"/>
          <p:nvPr/>
        </p:nvSpPr>
        <p:spPr>
          <a:xfrm>
            <a:off x="5032248" y="732051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250CF-77CA-44C6-ECEB-34EA81E23A5B}"/>
              </a:ext>
            </a:extLst>
          </p:cNvPr>
          <p:cNvSpPr txBox="1"/>
          <p:nvPr/>
        </p:nvSpPr>
        <p:spPr>
          <a:xfrm>
            <a:off x="1336466" y="737593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FCC013-F47E-7070-592A-5D6BC5CEFA01}"/>
              </a:ext>
            </a:extLst>
          </p:cNvPr>
          <p:cNvSpPr txBox="1"/>
          <p:nvPr/>
        </p:nvSpPr>
        <p:spPr>
          <a:xfrm>
            <a:off x="1032351" y="711228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7" name="Picture 3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17D230-7088-146A-55D8-C7427B6D8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" y="7131993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A414D15F-9018-1FCA-ADFC-8D723D608A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19" y="7345521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82225D-5E9A-33A5-0181-6DBF2D718050}"/>
              </a:ext>
            </a:extLst>
          </p:cNvPr>
          <p:cNvSpPr txBox="1"/>
          <p:nvPr/>
        </p:nvSpPr>
        <p:spPr>
          <a:xfrm>
            <a:off x="5014437" y="757966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9EDD2A-BD6F-1D5E-2360-D70A3B79A203}"/>
              </a:ext>
            </a:extLst>
          </p:cNvPr>
          <p:cNvSpPr txBox="1"/>
          <p:nvPr/>
        </p:nvSpPr>
        <p:spPr>
          <a:xfrm>
            <a:off x="9365491" y="786820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748A2A-E751-82A6-6A8F-ECD81E02CC1D}"/>
              </a:ext>
            </a:extLst>
          </p:cNvPr>
          <p:cNvSpPr/>
          <p:nvPr/>
        </p:nvSpPr>
        <p:spPr>
          <a:xfrm>
            <a:off x="147484" y="501445"/>
            <a:ext cx="11149781" cy="6522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746B4-E2B9-5385-3D14-99DF6B639E00}"/>
              </a:ext>
            </a:extLst>
          </p:cNvPr>
          <p:cNvSpPr/>
          <p:nvPr/>
        </p:nvSpPr>
        <p:spPr>
          <a:xfrm>
            <a:off x="6651524" y="521110"/>
            <a:ext cx="250721" cy="6508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E6C49D-3E8D-565D-1D98-B4F7DA5BB33D}"/>
              </a:ext>
            </a:extLst>
          </p:cNvPr>
          <p:cNvSpPr/>
          <p:nvPr/>
        </p:nvSpPr>
        <p:spPr>
          <a:xfrm>
            <a:off x="6725265" y="774593"/>
            <a:ext cx="98322" cy="59310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631BFF2-A2E9-9B84-3D68-5534610C3049}"/>
              </a:ext>
            </a:extLst>
          </p:cNvPr>
          <p:cNvSpPr/>
          <p:nvPr/>
        </p:nvSpPr>
        <p:spPr>
          <a:xfrm>
            <a:off x="6700684" y="600306"/>
            <a:ext cx="147484" cy="12186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2207A143-BB59-9BA1-4887-CC07CE874D78}"/>
              </a:ext>
            </a:extLst>
          </p:cNvPr>
          <p:cNvSpPr/>
          <p:nvPr/>
        </p:nvSpPr>
        <p:spPr>
          <a:xfrm rot="10644679">
            <a:off x="6717670" y="6792885"/>
            <a:ext cx="147484" cy="121863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8B7A16-6245-70FA-6718-CDB2176D3E01}"/>
              </a:ext>
            </a:extLst>
          </p:cNvPr>
          <p:cNvSpPr txBox="1"/>
          <p:nvPr/>
        </p:nvSpPr>
        <p:spPr>
          <a:xfrm>
            <a:off x="7062021" y="754710"/>
            <a:ext cx="7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Print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7FC3ED-C5CC-2386-96F1-FC55068E127E}"/>
              </a:ext>
            </a:extLst>
          </p:cNvPr>
          <p:cNvSpPr txBox="1"/>
          <p:nvPr/>
        </p:nvSpPr>
        <p:spPr>
          <a:xfrm>
            <a:off x="10149328" y="778257"/>
            <a:ext cx="8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1 Page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547D35-5F41-868C-F755-1FDBC00DC0A7}"/>
              </a:ext>
            </a:extLst>
          </p:cNvPr>
          <p:cNvSpPr txBox="1"/>
          <p:nvPr/>
        </p:nvSpPr>
        <p:spPr>
          <a:xfrm>
            <a:off x="7085373" y="1587232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Destination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1376A3-042B-0127-2CFA-DFBB0258C390}"/>
              </a:ext>
            </a:extLst>
          </p:cNvPr>
          <p:cNvSpPr txBox="1"/>
          <p:nvPr/>
        </p:nvSpPr>
        <p:spPr>
          <a:xfrm>
            <a:off x="7104621" y="2086138"/>
            <a:ext cx="77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Pages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A253A6-1A14-D656-BF5E-B2F372DC604D}"/>
              </a:ext>
            </a:extLst>
          </p:cNvPr>
          <p:cNvSpPr txBox="1"/>
          <p:nvPr/>
        </p:nvSpPr>
        <p:spPr>
          <a:xfrm>
            <a:off x="7104621" y="2527965"/>
            <a:ext cx="106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Layout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116DCA-8AFE-EA0A-4A4C-CE0AC2F184EF}"/>
              </a:ext>
            </a:extLst>
          </p:cNvPr>
          <p:cNvSpPr txBox="1"/>
          <p:nvPr/>
        </p:nvSpPr>
        <p:spPr>
          <a:xfrm>
            <a:off x="7318471" y="4061711"/>
            <a:ext cx="18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More Settings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DF9DB6-C010-6AB2-FF3C-9939AA5805F6}"/>
              </a:ext>
            </a:extLst>
          </p:cNvPr>
          <p:cNvSpPr/>
          <p:nvPr/>
        </p:nvSpPr>
        <p:spPr>
          <a:xfrm>
            <a:off x="8678238" y="1544160"/>
            <a:ext cx="2040089" cy="38234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E1431E3-7D74-8D9B-1717-B6E439E47AD1}"/>
              </a:ext>
            </a:extLst>
          </p:cNvPr>
          <p:cNvSpPr/>
          <p:nvPr/>
        </p:nvSpPr>
        <p:spPr>
          <a:xfrm>
            <a:off x="8701652" y="2050532"/>
            <a:ext cx="2040089" cy="38234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1CCAC53-874D-5B52-A160-3993E015D2EA}"/>
              </a:ext>
            </a:extLst>
          </p:cNvPr>
          <p:cNvSpPr/>
          <p:nvPr/>
        </p:nvSpPr>
        <p:spPr>
          <a:xfrm>
            <a:off x="8701652" y="2520784"/>
            <a:ext cx="2040089" cy="38234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6" name="Graphic 55" descr="Paper with solid fill">
            <a:extLst>
              <a:ext uri="{FF2B5EF4-FFF2-40B4-BE49-F238E27FC236}">
                <a16:creationId xmlns:a16="http://schemas.microsoft.com/office/drawing/2014/main" id="{D9C53544-8A28-F68D-9451-63AFA15B69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78238" y="1567757"/>
            <a:ext cx="353201" cy="35320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6678511-A113-D963-CAA4-2D3A26FD435B}"/>
              </a:ext>
            </a:extLst>
          </p:cNvPr>
          <p:cNvSpPr txBox="1"/>
          <p:nvPr/>
        </p:nvSpPr>
        <p:spPr>
          <a:xfrm>
            <a:off x="8967018" y="1551626"/>
            <a:ext cx="14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Save as PDF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3C174B-9877-3C70-423D-1CF98EF8C993}"/>
              </a:ext>
            </a:extLst>
          </p:cNvPr>
          <p:cNvSpPr txBox="1"/>
          <p:nvPr/>
        </p:nvSpPr>
        <p:spPr>
          <a:xfrm>
            <a:off x="8726129" y="20799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BC99D7-971C-5B9C-FEBF-A063772E6376}"/>
              </a:ext>
            </a:extLst>
          </p:cNvPr>
          <p:cNvSpPr txBox="1"/>
          <p:nvPr/>
        </p:nvSpPr>
        <p:spPr>
          <a:xfrm>
            <a:off x="8735959" y="2547537"/>
            <a:ext cx="12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Portrait</a:t>
            </a:r>
          </a:p>
        </p:txBody>
      </p:sp>
      <p:pic>
        <p:nvPicPr>
          <p:cNvPr id="65" name="Graphic 64" descr="Caret Down with solid fill">
            <a:extLst>
              <a:ext uri="{FF2B5EF4-FFF2-40B4-BE49-F238E27FC236}">
                <a16:creationId xmlns:a16="http://schemas.microsoft.com/office/drawing/2014/main" id="{E865467B-E8D1-9B67-AADB-8C358EBFBC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9284" y="1556314"/>
            <a:ext cx="352795" cy="352795"/>
          </a:xfrm>
          <a:prstGeom prst="rect">
            <a:avLst/>
          </a:prstGeom>
        </p:spPr>
      </p:pic>
      <p:pic>
        <p:nvPicPr>
          <p:cNvPr id="66" name="Graphic 65" descr="Caret Down with solid fill">
            <a:extLst>
              <a:ext uri="{FF2B5EF4-FFF2-40B4-BE49-F238E27FC236}">
                <a16:creationId xmlns:a16="http://schemas.microsoft.com/office/drawing/2014/main" id="{C82999F7-89AE-6ABB-7AAB-9544787FB3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06769" y="2020659"/>
            <a:ext cx="352795" cy="352795"/>
          </a:xfrm>
          <a:prstGeom prst="rect">
            <a:avLst/>
          </a:prstGeom>
        </p:spPr>
      </p:pic>
      <p:pic>
        <p:nvPicPr>
          <p:cNvPr id="67" name="Graphic 66" descr="Caret Down with solid fill">
            <a:extLst>
              <a:ext uri="{FF2B5EF4-FFF2-40B4-BE49-F238E27FC236}">
                <a16:creationId xmlns:a16="http://schemas.microsoft.com/office/drawing/2014/main" id="{97F47662-E479-4AF5-AA17-CD7C6D9CDB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76656" y="2498619"/>
            <a:ext cx="352795" cy="352795"/>
          </a:xfrm>
          <a:prstGeom prst="rect">
            <a:avLst/>
          </a:prstGeom>
        </p:spPr>
      </p:pic>
      <p:pic>
        <p:nvPicPr>
          <p:cNvPr id="68" name="Graphic 67" descr="Caret Down with solid fill">
            <a:extLst>
              <a:ext uri="{FF2B5EF4-FFF2-40B4-BE49-F238E27FC236}">
                <a16:creationId xmlns:a16="http://schemas.microsoft.com/office/drawing/2014/main" id="{5076E534-833D-C24A-50E8-0AC5735EC6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84613" y="4069773"/>
            <a:ext cx="352795" cy="35279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E8E1E45-7EDB-4C8B-F31E-B00A8782FE92}"/>
              </a:ext>
            </a:extLst>
          </p:cNvPr>
          <p:cNvSpPr/>
          <p:nvPr/>
        </p:nvSpPr>
        <p:spPr>
          <a:xfrm>
            <a:off x="285135" y="808196"/>
            <a:ext cx="6292648" cy="60269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064BE1A-DB80-FBE9-EA71-6D7517CD4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4" y="808195"/>
            <a:ext cx="2606239" cy="1704346"/>
          </a:xfrm>
          <a:prstGeom prst="rect">
            <a:avLst/>
          </a:prstGeom>
        </p:spPr>
      </p:pic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F1D7BC28-8A5C-B42F-BEB9-4F643452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94007"/>
              </p:ext>
            </p:extLst>
          </p:nvPr>
        </p:nvGraphicFramePr>
        <p:xfrm>
          <a:off x="402642" y="2469774"/>
          <a:ext cx="615566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85">
                  <a:extLst>
                    <a:ext uri="{9D8B030D-6E8A-4147-A177-3AD203B41FA5}">
                      <a16:colId xmlns:a16="http://schemas.microsoft.com/office/drawing/2014/main" val="651372605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2022064345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3934973749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4240246566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1771040830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1905701271"/>
                    </a:ext>
                  </a:extLst>
                </a:gridCol>
                <a:gridCol w="683822">
                  <a:extLst>
                    <a:ext uri="{9D8B030D-6E8A-4147-A177-3AD203B41FA5}">
                      <a16:colId xmlns:a16="http://schemas.microsoft.com/office/drawing/2014/main" val="298752944"/>
                    </a:ext>
                  </a:extLst>
                </a:gridCol>
                <a:gridCol w="605138">
                  <a:extLst>
                    <a:ext uri="{9D8B030D-6E8A-4147-A177-3AD203B41FA5}">
                      <a16:colId xmlns:a16="http://schemas.microsoft.com/office/drawing/2014/main" val="4132142397"/>
                    </a:ext>
                  </a:extLst>
                </a:gridCol>
                <a:gridCol w="762506">
                  <a:extLst>
                    <a:ext uri="{9D8B030D-6E8A-4147-A177-3AD203B41FA5}">
                      <a16:colId xmlns:a16="http://schemas.microsoft.com/office/drawing/2014/main" val="2635021219"/>
                    </a:ext>
                  </a:extLst>
                </a:gridCol>
              </a:tblGrid>
              <a:tr h="230940">
                <a:tc>
                  <a:txBody>
                    <a:bodyPr/>
                    <a:lstStyle/>
                    <a:p>
                      <a:r>
                        <a:rPr lang="en-ZA" sz="800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35161"/>
                  </a:ext>
                </a:extLst>
              </a:tr>
              <a:tr h="230940">
                <a:tc>
                  <a:txBody>
                    <a:bodyPr/>
                    <a:lstStyle/>
                    <a:p>
                      <a:r>
                        <a:rPr lang="en-ZA" sz="800" dirty="0"/>
                        <a:t>Ntshuxeko Yvonne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8907119876546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1989-07-11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 err="1"/>
                        <a:t>Betheldorp</a:t>
                      </a:r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ny@gmail.com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082 555 8896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u="none" dirty="0">
                          <a:solidFill>
                            <a:schemeClr val="tx1"/>
                          </a:solidFill>
                        </a:rPr>
                        <a:t>Active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11455"/>
                  </a:ext>
                </a:extLst>
              </a:tr>
              <a:tr h="230940">
                <a:tc>
                  <a:txBody>
                    <a:bodyPr/>
                    <a:lstStyle/>
                    <a:p>
                      <a:r>
                        <a:rPr lang="en-ZA" sz="800" dirty="0"/>
                        <a:t>Noma </a:t>
                      </a:r>
                      <a:r>
                        <a:rPr lang="en-ZA" sz="800" dirty="0" err="1"/>
                        <a:t>Kubheka</a:t>
                      </a:r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7506097654389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1975-06-09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 err="1"/>
                        <a:t>Kwazul</a:t>
                      </a:r>
                      <a:r>
                        <a:rPr lang="en-ZA" sz="800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noma@gmail.com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066 456 7654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Nurse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u="none" dirty="0">
                          <a:solidFill>
                            <a:schemeClr val="tx1"/>
                          </a:solidFill>
                        </a:rPr>
                        <a:t>Active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07675"/>
                  </a:ext>
                </a:extLst>
              </a:tr>
              <a:tr h="230940">
                <a:tc>
                  <a:txBody>
                    <a:bodyPr/>
                    <a:lstStyle/>
                    <a:p>
                      <a:r>
                        <a:rPr lang="en-ZA" sz="800" dirty="0" err="1"/>
                        <a:t>Noka</a:t>
                      </a:r>
                      <a:r>
                        <a:rPr lang="en-ZA" sz="800" dirty="0"/>
                        <a:t>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8807157895436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1988-07-15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 err="1"/>
                        <a:t>Kwazul</a:t>
                      </a:r>
                      <a:r>
                        <a:rPr lang="en-ZA" sz="800" dirty="0"/>
                        <a:t> Natal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noka@gmail.com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071 235 7786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Nurse-Sister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u="none" dirty="0">
                          <a:solidFill>
                            <a:schemeClr val="tx1"/>
                          </a:solidFill>
                        </a:rPr>
                        <a:t>Active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12275"/>
                  </a:ext>
                </a:extLst>
              </a:tr>
              <a:tr h="230940">
                <a:tc>
                  <a:txBody>
                    <a:bodyPr/>
                    <a:lstStyle/>
                    <a:p>
                      <a:r>
                        <a:rPr lang="en-ZA" sz="800" dirty="0"/>
                        <a:t>Rosa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9908086789653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1999-08-08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rm@gmail.com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065 456 4367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800" dirty="0"/>
                        <a:t>Script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u="none" dirty="0">
                          <a:solidFill>
                            <a:schemeClr val="tx1"/>
                          </a:solidFill>
                        </a:rPr>
                        <a:t>Active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45770"/>
                  </a:ext>
                </a:extLst>
              </a:tr>
              <a:tr h="314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John McCarthy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9112123457890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1991-12-12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Male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Port Elizabeth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j@gmail.com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071 111 1455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dirty="0"/>
                        <a:t>Doctor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800" u="none" dirty="0">
                          <a:solidFill>
                            <a:schemeClr val="tx1"/>
                          </a:solidFill>
                        </a:rPr>
                        <a:t>In Active</a:t>
                      </a:r>
                    </a:p>
                    <a:p>
                      <a:endParaRPr lang="en-ZA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84833"/>
                  </a:ext>
                </a:extLst>
              </a:tr>
            </a:tbl>
          </a:graphicData>
        </a:graphic>
      </p:graphicFrame>
      <p:sp>
        <p:nvSpPr>
          <p:cNvPr id="76" name="Rectangle 75">
            <a:extLst>
              <a:ext uri="{FF2B5EF4-FFF2-40B4-BE49-F238E27FC236}">
                <a16:creationId xmlns:a16="http://schemas.microsoft.com/office/drawing/2014/main" id="{8CF8C53F-C0DD-72B4-0435-4B8761A70524}"/>
              </a:ext>
            </a:extLst>
          </p:cNvPr>
          <p:cNvSpPr/>
          <p:nvPr/>
        </p:nvSpPr>
        <p:spPr>
          <a:xfrm>
            <a:off x="501445" y="984310"/>
            <a:ext cx="5665841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2ED14C-5A0F-259D-0119-6B874A91E99F}"/>
              </a:ext>
            </a:extLst>
          </p:cNvPr>
          <p:cNvSpPr txBox="1"/>
          <p:nvPr/>
        </p:nvSpPr>
        <p:spPr>
          <a:xfrm>
            <a:off x="3258160" y="1099252"/>
            <a:ext cx="182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    </a:t>
            </a:r>
          </a:p>
          <a:p>
            <a:r>
              <a:rPr lang="en-ZA" sz="1400" b="1" dirty="0"/>
              <a:t>       Admin N Yvonne</a:t>
            </a:r>
          </a:p>
        </p:txBody>
      </p:sp>
      <p:pic>
        <p:nvPicPr>
          <p:cNvPr id="78" name="Picture 77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64733F90-273B-A011-55E3-B1A8A341C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0" y="1122088"/>
            <a:ext cx="1126274" cy="99803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0900D5A-E99F-810E-726E-D0402773AA94}"/>
              </a:ext>
            </a:extLst>
          </p:cNvPr>
          <p:cNvSpPr/>
          <p:nvPr/>
        </p:nvSpPr>
        <p:spPr>
          <a:xfrm>
            <a:off x="7988976" y="5998187"/>
            <a:ext cx="963560" cy="382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0037E63-3D59-C3DD-017D-59D4A638E403}"/>
              </a:ext>
            </a:extLst>
          </p:cNvPr>
          <p:cNvSpPr/>
          <p:nvPr/>
        </p:nvSpPr>
        <p:spPr>
          <a:xfrm>
            <a:off x="9413096" y="5994008"/>
            <a:ext cx="963560" cy="382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45745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F758BE4-AEFC-F098-47AC-3B26B3ECD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27" y="816674"/>
            <a:ext cx="426821" cy="432441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D275778-D5F2-025D-E7AC-CF51CFFC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9" y="816674"/>
            <a:ext cx="870812" cy="4596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26704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A2BC45-8A89-A7B5-2457-08EC4A76DEDB}"/>
              </a:ext>
            </a:extLst>
          </p:cNvPr>
          <p:cNvSpPr/>
          <p:nvPr/>
        </p:nvSpPr>
        <p:spPr>
          <a:xfrm>
            <a:off x="423424" y="2308100"/>
            <a:ext cx="2614068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C74FCE-2D7C-22A1-36DC-A94E55C70DD4}"/>
              </a:ext>
            </a:extLst>
          </p:cNvPr>
          <p:cNvSpPr/>
          <p:nvPr/>
        </p:nvSpPr>
        <p:spPr>
          <a:xfrm>
            <a:off x="3509163" y="2257890"/>
            <a:ext cx="2614068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614C6F-8A74-88EE-8AE1-A207938FB828}"/>
              </a:ext>
            </a:extLst>
          </p:cNvPr>
          <p:cNvSpPr/>
          <p:nvPr/>
        </p:nvSpPr>
        <p:spPr>
          <a:xfrm>
            <a:off x="6605263" y="2222741"/>
            <a:ext cx="3096997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2" name="Graphic 21" descr="Sleep with solid fill">
            <a:extLst>
              <a:ext uri="{FF2B5EF4-FFF2-40B4-BE49-F238E27FC236}">
                <a16:creationId xmlns:a16="http://schemas.microsoft.com/office/drawing/2014/main" id="{0633897D-9D1B-9152-3C8E-43D83BE5A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83" y="2347128"/>
            <a:ext cx="639912" cy="639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903E3B-3D26-6784-AFE3-60BE58236330}"/>
              </a:ext>
            </a:extLst>
          </p:cNvPr>
          <p:cNvSpPr txBox="1"/>
          <p:nvPr/>
        </p:nvSpPr>
        <p:spPr>
          <a:xfrm>
            <a:off x="1177691" y="2481061"/>
            <a:ext cx="203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>
                    <a:lumMod val="95000"/>
                  </a:schemeClr>
                </a:solidFill>
              </a:rPr>
              <a:t>Occupied</a:t>
            </a:r>
            <a:r>
              <a:rPr lang="en-ZA" sz="2000" b="1" dirty="0">
                <a:solidFill>
                  <a:schemeClr val="bg1">
                    <a:lumMod val="95000"/>
                  </a:schemeClr>
                </a:solidFill>
              </a:rPr>
              <a:t> Beds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0E31693-9AFB-C0D6-6AA6-EE9DD1FCA8F8}"/>
              </a:ext>
            </a:extLst>
          </p:cNvPr>
          <p:cNvSpPr/>
          <p:nvPr/>
        </p:nvSpPr>
        <p:spPr>
          <a:xfrm>
            <a:off x="1258279" y="2887757"/>
            <a:ext cx="249467" cy="18977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AF9B0-C58B-03C4-2028-3F20D71DF2FF}"/>
              </a:ext>
            </a:extLst>
          </p:cNvPr>
          <p:cNvSpPr txBox="1"/>
          <p:nvPr/>
        </p:nvSpPr>
        <p:spPr>
          <a:xfrm>
            <a:off x="1466669" y="277698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08 </a:t>
            </a:r>
          </a:p>
        </p:txBody>
      </p:sp>
      <p:pic>
        <p:nvPicPr>
          <p:cNvPr id="31" name="Graphic 30" descr="Bed with solid fill">
            <a:extLst>
              <a:ext uri="{FF2B5EF4-FFF2-40B4-BE49-F238E27FC236}">
                <a16:creationId xmlns:a16="http://schemas.microsoft.com/office/drawing/2014/main" id="{07CA75DC-1D2E-8EBC-649C-BDBF0D31C6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4531" y="2220720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75F5AA-A06D-D789-E30E-6F38B71EDC4F}"/>
              </a:ext>
            </a:extLst>
          </p:cNvPr>
          <p:cNvSpPr txBox="1"/>
          <p:nvPr/>
        </p:nvSpPr>
        <p:spPr>
          <a:xfrm>
            <a:off x="4675409" y="2518425"/>
            <a:ext cx="150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Free Beds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D30C6-DFD5-C609-7273-BC8328D33FA7}"/>
              </a:ext>
            </a:extLst>
          </p:cNvPr>
          <p:cNvSpPr/>
          <p:nvPr/>
        </p:nvSpPr>
        <p:spPr>
          <a:xfrm>
            <a:off x="4675409" y="2918535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534789-7A85-EE96-EC22-18B5921208E2}"/>
              </a:ext>
            </a:extLst>
          </p:cNvPr>
          <p:cNvSpPr txBox="1"/>
          <p:nvPr/>
        </p:nvSpPr>
        <p:spPr>
          <a:xfrm>
            <a:off x="4877981" y="279099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9449D-AC4F-057E-7AFD-D425FB717E5F}"/>
              </a:ext>
            </a:extLst>
          </p:cNvPr>
          <p:cNvSpPr txBox="1"/>
          <p:nvPr/>
        </p:nvSpPr>
        <p:spPr>
          <a:xfrm>
            <a:off x="7093257" y="2527797"/>
            <a:ext cx="266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Need of Maintenance</a:t>
            </a:r>
          </a:p>
        </p:txBody>
      </p:sp>
      <p:pic>
        <p:nvPicPr>
          <p:cNvPr id="37" name="Graphic 36" descr="Adhesive Bandage with solid fill">
            <a:extLst>
              <a:ext uri="{FF2B5EF4-FFF2-40B4-BE49-F238E27FC236}">
                <a16:creationId xmlns:a16="http://schemas.microsoft.com/office/drawing/2014/main" id="{A6CB140B-9002-EA35-4B31-53EE9DDA5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9382" y="2464037"/>
            <a:ext cx="554671" cy="554671"/>
          </a:xfrm>
          <a:prstGeom prst="rect">
            <a:avLst/>
          </a:prstGeom>
        </p:spPr>
      </p:pic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EF00478-A35F-9B12-9D7F-467F8500669B}"/>
              </a:ext>
            </a:extLst>
          </p:cNvPr>
          <p:cNvSpPr/>
          <p:nvPr/>
        </p:nvSpPr>
        <p:spPr>
          <a:xfrm>
            <a:off x="7149969" y="2984691"/>
            <a:ext cx="209225" cy="19474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8C20DD-0173-3A55-9603-3B2DBA9D4BC2}"/>
              </a:ext>
            </a:extLst>
          </p:cNvPr>
          <p:cNvSpPr txBox="1"/>
          <p:nvPr/>
        </p:nvSpPr>
        <p:spPr>
          <a:xfrm>
            <a:off x="7384026" y="28703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85FD012-FCF2-3CD6-6EF4-66DEA0BDB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20634"/>
              </p:ext>
            </p:extLst>
          </p:nvPr>
        </p:nvGraphicFramePr>
        <p:xfrm>
          <a:off x="561756" y="3588601"/>
          <a:ext cx="8827230" cy="3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446">
                  <a:extLst>
                    <a:ext uri="{9D8B030D-6E8A-4147-A177-3AD203B41FA5}">
                      <a16:colId xmlns:a16="http://schemas.microsoft.com/office/drawing/2014/main" val="240628309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332835304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3580104643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407606433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1536607674"/>
                    </a:ext>
                  </a:extLst>
                </a:gridCol>
              </a:tblGrid>
              <a:tr h="637923">
                <a:tc>
                  <a:txBody>
                    <a:bodyPr/>
                    <a:lstStyle/>
                    <a:p>
                      <a:r>
                        <a:rPr lang="en-ZA" dirty="0" err="1"/>
                        <a:t>PatientID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Room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Ward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Bed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Patient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12501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rgbClr val="0070C0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53304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Discharged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41814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15109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46921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78901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525733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76693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1728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38D774-C136-74AC-3C94-85F5023C7750}"/>
              </a:ext>
            </a:extLst>
          </p:cNvPr>
          <p:cNvSpPr/>
          <p:nvPr/>
        </p:nvSpPr>
        <p:spPr>
          <a:xfrm>
            <a:off x="3082" y="7106318"/>
            <a:ext cx="1218891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C683B-4CA4-25BC-41D4-630D0FE2F93E}"/>
              </a:ext>
            </a:extLst>
          </p:cNvPr>
          <p:cNvSpPr txBox="1"/>
          <p:nvPr/>
        </p:nvSpPr>
        <p:spPr>
          <a:xfrm>
            <a:off x="1401293" y="764708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01AAE9E3-4086-3FFA-2123-E2E67DA99A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454" y="7664171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A1C4C19F-18F2-72C4-115B-83606D2878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5904" y="7385141"/>
            <a:ext cx="291802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0932B8-A22A-A1F7-D58D-CF6FD6078115}"/>
              </a:ext>
            </a:extLst>
          </p:cNvPr>
          <p:cNvSpPr txBox="1"/>
          <p:nvPr/>
        </p:nvSpPr>
        <p:spPr>
          <a:xfrm>
            <a:off x="5035331" y="729483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D0E386-09FB-E9D8-24A9-D5DF21F2F4A4}"/>
              </a:ext>
            </a:extLst>
          </p:cNvPr>
          <p:cNvSpPr txBox="1"/>
          <p:nvPr/>
        </p:nvSpPr>
        <p:spPr>
          <a:xfrm>
            <a:off x="1339549" y="735026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AD15BF-A0C5-9E0A-B936-688ED9202734}"/>
              </a:ext>
            </a:extLst>
          </p:cNvPr>
          <p:cNvSpPr txBox="1"/>
          <p:nvPr/>
        </p:nvSpPr>
        <p:spPr>
          <a:xfrm>
            <a:off x="1035434" y="7086614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CB33429-2BAC-9B93-3FFF-8950E2C37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" y="7106319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308D0B26-A83D-B529-A4E8-7CCD0D36A9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02" y="7319847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9798A8-C7B4-89BF-2AB3-F519C9FA43BE}"/>
              </a:ext>
            </a:extLst>
          </p:cNvPr>
          <p:cNvSpPr txBox="1"/>
          <p:nvPr/>
        </p:nvSpPr>
        <p:spPr>
          <a:xfrm>
            <a:off x="5017520" y="7553987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CA7189-0916-BF24-0B3B-DF356816BB33}"/>
              </a:ext>
            </a:extLst>
          </p:cNvPr>
          <p:cNvSpPr txBox="1"/>
          <p:nvPr/>
        </p:nvSpPr>
        <p:spPr>
          <a:xfrm>
            <a:off x="9368574" y="784252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D74C42-1B71-7FFD-3E9B-1D5F620A5224}"/>
              </a:ext>
            </a:extLst>
          </p:cNvPr>
          <p:cNvSpPr/>
          <p:nvPr/>
        </p:nvSpPr>
        <p:spPr>
          <a:xfrm>
            <a:off x="3788146" y="1629441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402391" y="1666462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BEDS</a:t>
            </a:r>
          </a:p>
        </p:txBody>
      </p:sp>
    </p:spTree>
    <p:extLst>
      <p:ext uri="{BB962C8B-B14F-4D97-AF65-F5344CB8AC3E}">
        <p14:creationId xmlns:p14="http://schemas.microsoft.com/office/powerpoint/2010/main" val="176479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B2E66-7F93-6122-3219-72EBDACAB526}"/>
              </a:ext>
            </a:extLst>
          </p:cNvPr>
          <p:cNvSpPr/>
          <p:nvPr/>
        </p:nvSpPr>
        <p:spPr>
          <a:xfrm>
            <a:off x="2204038" y="1909623"/>
            <a:ext cx="7762240" cy="52449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BC3F5-D732-97B4-BB04-8BE9A69AAF11}"/>
              </a:ext>
            </a:extLst>
          </p:cNvPr>
          <p:cNvSpPr txBox="1"/>
          <p:nvPr/>
        </p:nvSpPr>
        <p:spPr>
          <a:xfrm>
            <a:off x="3440068" y="2887426"/>
            <a:ext cx="192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Patient No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D862D-A1DE-D8E7-17C0-6FEE0AD267F9}"/>
              </a:ext>
            </a:extLst>
          </p:cNvPr>
          <p:cNvSpPr txBox="1"/>
          <p:nvPr/>
        </p:nvSpPr>
        <p:spPr>
          <a:xfrm>
            <a:off x="5235018" y="2902891"/>
            <a:ext cx="66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001</a:t>
            </a:r>
            <a:r>
              <a:rPr lang="en-ZA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5FCB0-436D-4033-4503-DBA6FDB5C404}"/>
              </a:ext>
            </a:extLst>
          </p:cNvPr>
          <p:cNvSpPr txBox="1"/>
          <p:nvPr/>
        </p:nvSpPr>
        <p:spPr>
          <a:xfrm>
            <a:off x="3476989" y="331725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3C4AC-2704-BF9E-E49D-54456ED6F68B}"/>
              </a:ext>
            </a:extLst>
          </p:cNvPr>
          <p:cNvSpPr txBox="1"/>
          <p:nvPr/>
        </p:nvSpPr>
        <p:spPr>
          <a:xfrm>
            <a:off x="3503979" y="384493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4EF33-A0FD-7816-A04E-B239655C37EE}"/>
              </a:ext>
            </a:extLst>
          </p:cNvPr>
          <p:cNvSpPr txBox="1"/>
          <p:nvPr/>
        </p:nvSpPr>
        <p:spPr>
          <a:xfrm>
            <a:off x="3503979" y="4222004"/>
            <a:ext cx="239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of Admission: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578F0-B3AC-28B9-6511-B5D178998D68}"/>
              </a:ext>
            </a:extLst>
          </p:cNvPr>
          <p:cNvSpPr txBox="1"/>
          <p:nvPr/>
        </p:nvSpPr>
        <p:spPr>
          <a:xfrm>
            <a:off x="3503979" y="4628403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Admission 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45F37-65B8-B4B9-9EE1-2D332740ED03}"/>
              </a:ext>
            </a:extLst>
          </p:cNvPr>
          <p:cNvSpPr txBox="1"/>
          <p:nvPr/>
        </p:nvSpPr>
        <p:spPr>
          <a:xfrm>
            <a:off x="3480708" y="5025838"/>
            <a:ext cx="264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Possible discharge date: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D22FE-AAFF-28A8-C40A-1B3A7B7C0C44}"/>
              </a:ext>
            </a:extLst>
          </p:cNvPr>
          <p:cNvSpPr txBox="1"/>
          <p:nvPr/>
        </p:nvSpPr>
        <p:spPr>
          <a:xfrm>
            <a:off x="3476989" y="540124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Referred Doctor: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D7D9E-5269-8761-4811-7267E3115793}"/>
              </a:ext>
            </a:extLst>
          </p:cNvPr>
          <p:cNvSpPr txBox="1"/>
          <p:nvPr/>
        </p:nvSpPr>
        <p:spPr>
          <a:xfrm>
            <a:off x="6131699" y="3323094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Rosemary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ABF46-D38D-8D69-FF13-561E26008D18}"/>
              </a:ext>
            </a:extLst>
          </p:cNvPr>
          <p:cNvSpPr txBox="1"/>
          <p:nvPr/>
        </p:nvSpPr>
        <p:spPr>
          <a:xfrm>
            <a:off x="6131699" y="3844930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Dube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AF17B-3B13-4BAA-3F7B-7746078BDCD4}"/>
              </a:ext>
            </a:extLst>
          </p:cNvPr>
          <p:cNvSpPr txBox="1"/>
          <p:nvPr/>
        </p:nvSpPr>
        <p:spPr>
          <a:xfrm>
            <a:off x="6085158" y="4598525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11 March 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36C3-2510-E3DD-2C62-6ADBC795BE3A}"/>
              </a:ext>
            </a:extLst>
          </p:cNvPr>
          <p:cNvSpPr txBox="1"/>
          <p:nvPr/>
        </p:nvSpPr>
        <p:spPr>
          <a:xfrm>
            <a:off x="6131699" y="4222004"/>
            <a:ext cx="22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Diabetes Mellites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FE54D5-6F95-5AC0-B710-5ADA774E0DD9}"/>
              </a:ext>
            </a:extLst>
          </p:cNvPr>
          <p:cNvSpPr txBox="1"/>
          <p:nvPr/>
        </p:nvSpPr>
        <p:spPr>
          <a:xfrm>
            <a:off x="6195138" y="5023641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N/A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053206-E3F2-0873-BE6C-CAE47B4B7BD7}"/>
              </a:ext>
            </a:extLst>
          </p:cNvPr>
          <p:cNvSpPr txBox="1"/>
          <p:nvPr/>
        </p:nvSpPr>
        <p:spPr>
          <a:xfrm>
            <a:off x="6128749" y="5427180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Mnisi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FA88BA-8AE9-C90D-3FD9-259F869F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71" y="1865747"/>
            <a:ext cx="2115093" cy="9644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2E0AC-05E9-7B1F-D3F5-F0A86B0C532E}"/>
              </a:ext>
            </a:extLst>
          </p:cNvPr>
          <p:cNvSpPr txBox="1"/>
          <p:nvPr/>
        </p:nvSpPr>
        <p:spPr>
          <a:xfrm>
            <a:off x="5338560" y="1797631"/>
            <a:ext cx="2741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BATHO </a:t>
            </a:r>
            <a:r>
              <a:rPr lang="en-ZA" sz="2000" dirty="0"/>
              <a:t>HEALTHCARE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97171-E604-D39D-8BBF-CAC1088188C0}"/>
              </a:ext>
            </a:extLst>
          </p:cNvPr>
          <p:cNvSpPr txBox="1"/>
          <p:nvPr/>
        </p:nvSpPr>
        <p:spPr>
          <a:xfrm>
            <a:off x="4990831" y="2097662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Your Health Our Responsibility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170E2C-91D9-5E86-C384-69771C446C67}"/>
              </a:ext>
            </a:extLst>
          </p:cNvPr>
          <p:cNvSpPr txBox="1"/>
          <p:nvPr/>
        </p:nvSpPr>
        <p:spPr>
          <a:xfrm>
            <a:off x="3503979" y="57901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Transfer Patient: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C8E478-DC7B-D12D-EE2A-1AD533ECB86B}"/>
              </a:ext>
            </a:extLst>
          </p:cNvPr>
          <p:cNvSpPr/>
          <p:nvPr/>
        </p:nvSpPr>
        <p:spPr>
          <a:xfrm>
            <a:off x="6128749" y="5961838"/>
            <a:ext cx="19570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Ward--</a:t>
            </a:r>
          </a:p>
        </p:txBody>
      </p:sp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43259997-D3F0-4EA0-5F30-53C422FEA5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2169" y="6328541"/>
            <a:ext cx="330080" cy="410187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2A04F87-C9D7-49F4-2C95-05E4442336AB}"/>
              </a:ext>
            </a:extLst>
          </p:cNvPr>
          <p:cNvSpPr/>
          <p:nvPr/>
        </p:nvSpPr>
        <p:spPr>
          <a:xfrm>
            <a:off x="8633069" y="6596699"/>
            <a:ext cx="1181184" cy="3322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Transfer</a:t>
            </a:r>
          </a:p>
        </p:txBody>
      </p:sp>
      <p:pic>
        <p:nvPicPr>
          <p:cNvPr id="44" name="Graphic 43" descr="Fast Forward with solid fill">
            <a:extLst>
              <a:ext uri="{FF2B5EF4-FFF2-40B4-BE49-F238E27FC236}">
                <a16:creationId xmlns:a16="http://schemas.microsoft.com/office/drawing/2014/main" id="{C88A1426-FC7C-415F-D8BD-6A9A9ABF9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7471" y="6595507"/>
            <a:ext cx="330080" cy="33008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6248D05-6112-F5B4-CF57-A943FCE8F148}"/>
              </a:ext>
            </a:extLst>
          </p:cNvPr>
          <p:cNvSpPr/>
          <p:nvPr/>
        </p:nvSpPr>
        <p:spPr>
          <a:xfrm>
            <a:off x="6114688" y="6476844"/>
            <a:ext cx="19570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Bed--</a:t>
            </a:r>
          </a:p>
        </p:txBody>
      </p:sp>
      <p:pic>
        <p:nvPicPr>
          <p:cNvPr id="46" name="Graphic 45" descr="Caret Down with solid fill">
            <a:extLst>
              <a:ext uri="{FF2B5EF4-FFF2-40B4-BE49-F238E27FC236}">
                <a16:creationId xmlns:a16="http://schemas.microsoft.com/office/drawing/2014/main" id="{C192B6E5-B983-0EAD-FE51-F948F5DC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065" y="5949512"/>
            <a:ext cx="330080" cy="41018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2E2FC93-94E9-E518-5DBF-75E73A3FDE63}"/>
              </a:ext>
            </a:extLst>
          </p:cNvPr>
          <p:cNvSpPr txBox="1"/>
          <p:nvPr/>
        </p:nvSpPr>
        <p:spPr>
          <a:xfrm>
            <a:off x="6427107" y="2902891"/>
            <a:ext cx="338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Ward </a:t>
            </a:r>
            <a:r>
              <a:rPr lang="en-ZA" sz="2000" dirty="0"/>
              <a:t>           </a:t>
            </a:r>
            <a:r>
              <a:rPr lang="en-ZA" sz="2000" dirty="0">
                <a:solidFill>
                  <a:schemeClr val="bg1"/>
                </a:solidFill>
              </a:rPr>
              <a:t> C12 01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1B8980-63B2-B5E4-4587-2CC7FAA1FD8E}"/>
              </a:ext>
            </a:extLst>
          </p:cNvPr>
          <p:cNvSpPr/>
          <p:nvPr/>
        </p:nvSpPr>
        <p:spPr>
          <a:xfrm>
            <a:off x="-5461" y="7142733"/>
            <a:ext cx="1219022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176F15-206B-53BA-F645-1B64045D135B}"/>
              </a:ext>
            </a:extLst>
          </p:cNvPr>
          <p:cNvSpPr txBox="1"/>
          <p:nvPr/>
        </p:nvSpPr>
        <p:spPr>
          <a:xfrm>
            <a:off x="1392750" y="768350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55" name="Graphic 54" descr="Speaker phone with solid fill">
            <a:extLst>
              <a:ext uri="{FF2B5EF4-FFF2-40B4-BE49-F238E27FC236}">
                <a16:creationId xmlns:a16="http://schemas.microsoft.com/office/drawing/2014/main" id="{7733308C-4680-033C-9EDF-9F4917951B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9911" y="7700586"/>
            <a:ext cx="393896" cy="393896"/>
          </a:xfrm>
          <a:prstGeom prst="rect">
            <a:avLst/>
          </a:prstGeom>
        </p:spPr>
      </p:pic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01D27CED-51D8-BBA5-559B-07C3642199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361" y="7421556"/>
            <a:ext cx="291802" cy="2918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15133F5-8CF9-DA62-0D2A-6DEE505F2DBC}"/>
              </a:ext>
            </a:extLst>
          </p:cNvPr>
          <p:cNvSpPr txBox="1"/>
          <p:nvPr/>
        </p:nvSpPr>
        <p:spPr>
          <a:xfrm>
            <a:off x="5026788" y="733125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136233-4664-DA90-1BC0-B9122A3F1243}"/>
              </a:ext>
            </a:extLst>
          </p:cNvPr>
          <p:cNvSpPr txBox="1"/>
          <p:nvPr/>
        </p:nvSpPr>
        <p:spPr>
          <a:xfrm>
            <a:off x="1331006" y="738667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CFD9C4-18A6-29AA-7A99-D04EB48DBC79}"/>
              </a:ext>
            </a:extLst>
          </p:cNvPr>
          <p:cNvSpPr txBox="1"/>
          <p:nvPr/>
        </p:nvSpPr>
        <p:spPr>
          <a:xfrm>
            <a:off x="1026891" y="712302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60" name="Picture 5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BCBB0BD-BF39-7A10-56B7-7D3D10E7B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" y="7142734"/>
            <a:ext cx="1019653" cy="997683"/>
          </a:xfrm>
          <a:prstGeom prst="rect">
            <a:avLst/>
          </a:prstGeom>
        </p:spPr>
      </p:pic>
      <p:pic>
        <p:nvPicPr>
          <p:cNvPr id="61" name="Picture 60" descr="A white globe with a shadow&#10;&#10;Description automatically generated">
            <a:extLst>
              <a:ext uri="{FF2B5EF4-FFF2-40B4-BE49-F238E27FC236}">
                <a16:creationId xmlns:a16="http://schemas.microsoft.com/office/drawing/2014/main" id="{2C8F65ED-0039-0218-CF10-6F4D017BD3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59" y="7356262"/>
            <a:ext cx="312697" cy="3272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828EFFB-BBAD-BA75-1749-5FD34D569818}"/>
              </a:ext>
            </a:extLst>
          </p:cNvPr>
          <p:cNvSpPr txBox="1"/>
          <p:nvPr/>
        </p:nvSpPr>
        <p:spPr>
          <a:xfrm>
            <a:off x="5008977" y="759040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55D81C-4581-A7FD-98E6-20377955EF49}"/>
              </a:ext>
            </a:extLst>
          </p:cNvPr>
          <p:cNvSpPr txBox="1"/>
          <p:nvPr/>
        </p:nvSpPr>
        <p:spPr>
          <a:xfrm>
            <a:off x="9360031" y="787894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AC442-883C-E0B8-10EF-3634F1A6201B}"/>
              </a:ext>
            </a:extLst>
          </p:cNvPr>
          <p:cNvSpPr/>
          <p:nvPr/>
        </p:nvSpPr>
        <p:spPr>
          <a:xfrm>
            <a:off x="3864864" y="1402420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947318" y="1388039"/>
            <a:ext cx="509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ADMITTED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10852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26704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C74FCE-2D7C-22A1-36DC-A94E55C70DD4}"/>
              </a:ext>
            </a:extLst>
          </p:cNvPr>
          <p:cNvSpPr/>
          <p:nvPr/>
        </p:nvSpPr>
        <p:spPr>
          <a:xfrm>
            <a:off x="3385434" y="2148284"/>
            <a:ext cx="4759920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Graphic 30" descr="Bed with solid fill">
            <a:extLst>
              <a:ext uri="{FF2B5EF4-FFF2-40B4-BE49-F238E27FC236}">
                <a16:creationId xmlns:a16="http://schemas.microsoft.com/office/drawing/2014/main" id="{07CA75DC-1D2E-8EBC-649C-BDBF0D31C6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3613" y="2043533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75F5AA-A06D-D789-E30E-6F38B71EDC4F}"/>
              </a:ext>
            </a:extLst>
          </p:cNvPr>
          <p:cNvSpPr txBox="1"/>
          <p:nvPr/>
        </p:nvSpPr>
        <p:spPr>
          <a:xfrm>
            <a:off x="4855338" y="2410995"/>
            <a:ext cx="150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Free Beds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D30C6-DFD5-C609-7273-BC8328D33FA7}"/>
              </a:ext>
            </a:extLst>
          </p:cNvPr>
          <p:cNvSpPr/>
          <p:nvPr/>
        </p:nvSpPr>
        <p:spPr>
          <a:xfrm>
            <a:off x="4544546" y="2543290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534789-7A85-EE96-EC22-18B5921208E2}"/>
              </a:ext>
            </a:extLst>
          </p:cNvPr>
          <p:cNvSpPr txBox="1"/>
          <p:nvPr/>
        </p:nvSpPr>
        <p:spPr>
          <a:xfrm>
            <a:off x="6388484" y="235665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08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8D774-C136-74AC-3C94-85F5023C7750}"/>
              </a:ext>
            </a:extLst>
          </p:cNvPr>
          <p:cNvSpPr/>
          <p:nvPr/>
        </p:nvSpPr>
        <p:spPr>
          <a:xfrm>
            <a:off x="3082" y="7106318"/>
            <a:ext cx="1218891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C683B-4CA4-25BC-41D4-630D0FE2F93E}"/>
              </a:ext>
            </a:extLst>
          </p:cNvPr>
          <p:cNvSpPr txBox="1"/>
          <p:nvPr/>
        </p:nvSpPr>
        <p:spPr>
          <a:xfrm>
            <a:off x="1401293" y="764708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01AAE9E3-4086-3FFA-2123-E2E67DA99A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454" y="7664171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A1C4C19F-18F2-72C4-115B-83606D2878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5904" y="7385141"/>
            <a:ext cx="291802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0932B8-A22A-A1F7-D58D-CF6FD6078115}"/>
              </a:ext>
            </a:extLst>
          </p:cNvPr>
          <p:cNvSpPr txBox="1"/>
          <p:nvPr/>
        </p:nvSpPr>
        <p:spPr>
          <a:xfrm>
            <a:off x="5035331" y="729483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D0E386-09FB-E9D8-24A9-D5DF21F2F4A4}"/>
              </a:ext>
            </a:extLst>
          </p:cNvPr>
          <p:cNvSpPr txBox="1"/>
          <p:nvPr/>
        </p:nvSpPr>
        <p:spPr>
          <a:xfrm>
            <a:off x="1339549" y="735026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AD15BF-A0C5-9E0A-B936-688ED9202734}"/>
              </a:ext>
            </a:extLst>
          </p:cNvPr>
          <p:cNvSpPr txBox="1"/>
          <p:nvPr/>
        </p:nvSpPr>
        <p:spPr>
          <a:xfrm>
            <a:off x="1035434" y="7086614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CB33429-2BAC-9B93-3FFF-8950E2C37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" y="7106319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308D0B26-A83D-B529-A4E8-7CCD0D36A9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02" y="7319847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9798A8-C7B4-89BF-2AB3-F519C9FA43BE}"/>
              </a:ext>
            </a:extLst>
          </p:cNvPr>
          <p:cNvSpPr txBox="1"/>
          <p:nvPr/>
        </p:nvSpPr>
        <p:spPr>
          <a:xfrm>
            <a:off x="5017520" y="7553987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CA7189-0916-BF24-0B3B-DF356816BB33}"/>
              </a:ext>
            </a:extLst>
          </p:cNvPr>
          <p:cNvSpPr txBox="1"/>
          <p:nvPr/>
        </p:nvSpPr>
        <p:spPr>
          <a:xfrm>
            <a:off x="9368574" y="784252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3" name="Rectangle 42">
            <a:hlinkClick r:id="rId17" action="ppaction://hlinksldjump"/>
            <a:extLst>
              <a:ext uri="{FF2B5EF4-FFF2-40B4-BE49-F238E27FC236}">
                <a16:creationId xmlns:a16="http://schemas.microsoft.com/office/drawing/2014/main" id="{AB758F1E-A120-8D71-2BA0-E06A435B16BD}"/>
              </a:ext>
            </a:extLst>
          </p:cNvPr>
          <p:cNvSpPr/>
          <p:nvPr/>
        </p:nvSpPr>
        <p:spPr>
          <a:xfrm>
            <a:off x="525606" y="3640254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B60BF3-86AC-57F9-93FE-68E7BE6E96C0}"/>
              </a:ext>
            </a:extLst>
          </p:cNvPr>
          <p:cNvSpPr/>
          <p:nvPr/>
        </p:nvSpPr>
        <p:spPr>
          <a:xfrm>
            <a:off x="594589" y="5056267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96EDC7-0EE5-6E92-3FC6-12A7F6823293}"/>
              </a:ext>
            </a:extLst>
          </p:cNvPr>
          <p:cNvSpPr/>
          <p:nvPr/>
        </p:nvSpPr>
        <p:spPr>
          <a:xfrm>
            <a:off x="3210707" y="5017721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B8955E-4473-0F3A-67F6-07ECFE45F612}"/>
              </a:ext>
            </a:extLst>
          </p:cNvPr>
          <p:cNvSpPr/>
          <p:nvPr/>
        </p:nvSpPr>
        <p:spPr>
          <a:xfrm>
            <a:off x="3232847" y="3572178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EA78CE-4C04-079B-303B-579CFC967DF4}"/>
              </a:ext>
            </a:extLst>
          </p:cNvPr>
          <p:cNvSpPr/>
          <p:nvPr/>
        </p:nvSpPr>
        <p:spPr>
          <a:xfrm>
            <a:off x="6641198" y="5017721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4C8153-3B0D-F8BF-8BB2-954FA1287880}"/>
              </a:ext>
            </a:extLst>
          </p:cNvPr>
          <p:cNvSpPr/>
          <p:nvPr/>
        </p:nvSpPr>
        <p:spPr>
          <a:xfrm>
            <a:off x="6573202" y="3560675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6B192F-1A7D-D194-68D0-2439228C30CF}"/>
              </a:ext>
            </a:extLst>
          </p:cNvPr>
          <p:cNvSpPr/>
          <p:nvPr/>
        </p:nvSpPr>
        <p:spPr>
          <a:xfrm>
            <a:off x="9827587" y="4983726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7423EC-0F18-17CA-520F-F73BB9E9B9DC}"/>
              </a:ext>
            </a:extLst>
          </p:cNvPr>
          <p:cNvSpPr/>
          <p:nvPr/>
        </p:nvSpPr>
        <p:spPr>
          <a:xfrm>
            <a:off x="9759591" y="3593129"/>
            <a:ext cx="2124259" cy="983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1" name="Graphic 50" descr="Bed with solid fill">
            <a:extLst>
              <a:ext uri="{FF2B5EF4-FFF2-40B4-BE49-F238E27FC236}">
                <a16:creationId xmlns:a16="http://schemas.microsoft.com/office/drawing/2014/main" id="{157CC764-5B43-907D-2274-A6A22ECD91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338" y="5243601"/>
            <a:ext cx="914400" cy="914400"/>
          </a:xfrm>
          <a:prstGeom prst="rect">
            <a:avLst/>
          </a:prstGeom>
        </p:spPr>
      </p:pic>
      <p:pic>
        <p:nvPicPr>
          <p:cNvPr id="52" name="Graphic 51" descr="Bed with solid fill">
            <a:extLst>
              <a:ext uri="{FF2B5EF4-FFF2-40B4-BE49-F238E27FC236}">
                <a16:creationId xmlns:a16="http://schemas.microsoft.com/office/drawing/2014/main" id="{B73A1782-5AA3-3976-2D4A-B4D7C820EE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5735" y="3803392"/>
            <a:ext cx="914400" cy="914400"/>
          </a:xfrm>
          <a:prstGeom prst="rect">
            <a:avLst/>
          </a:prstGeom>
        </p:spPr>
      </p:pic>
      <p:pic>
        <p:nvPicPr>
          <p:cNvPr id="53" name="Graphic 52" descr="Bed with solid fill">
            <a:extLst>
              <a:ext uri="{FF2B5EF4-FFF2-40B4-BE49-F238E27FC236}">
                <a16:creationId xmlns:a16="http://schemas.microsoft.com/office/drawing/2014/main" id="{038081F8-876F-8D11-460B-489E5DDA45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2613" y="5178005"/>
            <a:ext cx="914400" cy="914400"/>
          </a:xfrm>
          <a:prstGeom prst="rect">
            <a:avLst/>
          </a:prstGeom>
        </p:spPr>
      </p:pic>
      <p:pic>
        <p:nvPicPr>
          <p:cNvPr id="54" name="Graphic 53" descr="Bed with solid fill">
            <a:extLst>
              <a:ext uri="{FF2B5EF4-FFF2-40B4-BE49-F238E27FC236}">
                <a16:creationId xmlns:a16="http://schemas.microsoft.com/office/drawing/2014/main" id="{209DDCE2-606A-1D4B-955B-AF3864C2A2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3933" y="3764909"/>
            <a:ext cx="914400" cy="914400"/>
          </a:xfrm>
          <a:prstGeom prst="rect">
            <a:avLst/>
          </a:prstGeom>
        </p:spPr>
      </p:pic>
      <p:pic>
        <p:nvPicPr>
          <p:cNvPr id="55" name="Graphic 54" descr="Bed with solid fill">
            <a:extLst>
              <a:ext uri="{FF2B5EF4-FFF2-40B4-BE49-F238E27FC236}">
                <a16:creationId xmlns:a16="http://schemas.microsoft.com/office/drawing/2014/main" id="{A0C52397-AE6B-A42D-5345-F9999560AB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26613" y="5073677"/>
            <a:ext cx="914400" cy="914400"/>
          </a:xfrm>
          <a:prstGeom prst="rect">
            <a:avLst/>
          </a:prstGeom>
        </p:spPr>
      </p:pic>
      <p:pic>
        <p:nvPicPr>
          <p:cNvPr id="56" name="Graphic 55" descr="Bed with solid fill">
            <a:extLst>
              <a:ext uri="{FF2B5EF4-FFF2-40B4-BE49-F238E27FC236}">
                <a16:creationId xmlns:a16="http://schemas.microsoft.com/office/drawing/2014/main" id="{6095F9D8-5EDA-E63A-9905-5AC6E2476E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41198" y="3711608"/>
            <a:ext cx="914400" cy="914400"/>
          </a:xfrm>
          <a:prstGeom prst="rect">
            <a:avLst/>
          </a:prstGeom>
        </p:spPr>
      </p:pic>
      <p:pic>
        <p:nvPicPr>
          <p:cNvPr id="57" name="Graphic 56" descr="Bed with solid fill">
            <a:extLst>
              <a:ext uri="{FF2B5EF4-FFF2-40B4-BE49-F238E27FC236}">
                <a16:creationId xmlns:a16="http://schemas.microsoft.com/office/drawing/2014/main" id="{BDBD2D33-6B28-18A0-E0E3-AAC16A8088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62001" y="3761497"/>
            <a:ext cx="914400" cy="914400"/>
          </a:xfrm>
          <a:prstGeom prst="rect">
            <a:avLst/>
          </a:prstGeom>
        </p:spPr>
      </p:pic>
      <p:pic>
        <p:nvPicPr>
          <p:cNvPr id="58" name="Graphic 57" descr="Bed with solid fill">
            <a:extLst>
              <a:ext uri="{FF2B5EF4-FFF2-40B4-BE49-F238E27FC236}">
                <a16:creationId xmlns:a16="http://schemas.microsoft.com/office/drawing/2014/main" id="{B7F2F243-4D62-4B10-FFEA-33188EBFEB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47060" y="5166859"/>
            <a:ext cx="914400" cy="914400"/>
          </a:xfrm>
          <a:prstGeom prst="rect">
            <a:avLst/>
          </a:prstGeom>
        </p:spPr>
      </p:pic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D9443694-CDB7-482E-3D01-3593F2EE5F20}"/>
              </a:ext>
            </a:extLst>
          </p:cNvPr>
          <p:cNvSpPr/>
          <p:nvPr/>
        </p:nvSpPr>
        <p:spPr>
          <a:xfrm>
            <a:off x="1405925" y="3732279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E040004C-71C2-E3D8-E017-2EBDE0511AED}"/>
              </a:ext>
            </a:extLst>
          </p:cNvPr>
          <p:cNvSpPr/>
          <p:nvPr/>
        </p:nvSpPr>
        <p:spPr>
          <a:xfrm>
            <a:off x="1415599" y="4013633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074EFD-07BD-C909-BE57-2DEC851CBB52}"/>
              </a:ext>
            </a:extLst>
          </p:cNvPr>
          <p:cNvSpPr txBox="1"/>
          <p:nvPr/>
        </p:nvSpPr>
        <p:spPr>
          <a:xfrm>
            <a:off x="535735" y="3652982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116BD4-F9C7-6A5E-5EAE-462D4B83A60E}"/>
              </a:ext>
            </a:extLst>
          </p:cNvPr>
          <p:cNvSpPr txBox="1"/>
          <p:nvPr/>
        </p:nvSpPr>
        <p:spPr>
          <a:xfrm>
            <a:off x="1568210" y="3642743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D11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3D1D0B-6512-DE7D-3889-390C02C3D235}"/>
              </a:ext>
            </a:extLst>
          </p:cNvPr>
          <p:cNvSpPr txBox="1"/>
          <p:nvPr/>
        </p:nvSpPr>
        <p:spPr>
          <a:xfrm>
            <a:off x="1606557" y="3969367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32A4DD-6BF5-CE84-969D-581D975DD96D}"/>
              </a:ext>
            </a:extLst>
          </p:cNvPr>
          <p:cNvSpPr txBox="1"/>
          <p:nvPr/>
        </p:nvSpPr>
        <p:spPr>
          <a:xfrm>
            <a:off x="3213058" y="3527703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1DDC9C-5872-8C05-90DC-BE0CF5F3BBE0}"/>
              </a:ext>
            </a:extLst>
          </p:cNvPr>
          <p:cNvSpPr txBox="1"/>
          <p:nvPr/>
        </p:nvSpPr>
        <p:spPr>
          <a:xfrm>
            <a:off x="6592010" y="3529336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0843FA-1317-7D23-EED1-74AD2AF05698}"/>
              </a:ext>
            </a:extLst>
          </p:cNvPr>
          <p:cNvSpPr txBox="1"/>
          <p:nvPr/>
        </p:nvSpPr>
        <p:spPr>
          <a:xfrm>
            <a:off x="9740420" y="3546820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744198-A07A-1F68-6D6C-C15C2A0D1EC2}"/>
              </a:ext>
            </a:extLst>
          </p:cNvPr>
          <p:cNvSpPr txBox="1"/>
          <p:nvPr/>
        </p:nvSpPr>
        <p:spPr>
          <a:xfrm>
            <a:off x="520521" y="5054182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0F298F-2C26-25D0-8ACE-DD9F48B33431}"/>
              </a:ext>
            </a:extLst>
          </p:cNvPr>
          <p:cNvSpPr txBox="1"/>
          <p:nvPr/>
        </p:nvSpPr>
        <p:spPr>
          <a:xfrm>
            <a:off x="3266215" y="5013905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232463-131B-AB20-C429-8AAB8D8685FF}"/>
              </a:ext>
            </a:extLst>
          </p:cNvPr>
          <p:cNvSpPr txBox="1"/>
          <p:nvPr/>
        </p:nvSpPr>
        <p:spPr>
          <a:xfrm>
            <a:off x="6655552" y="4976717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5EAFD0-55E8-2983-21E0-DFA5BF9C0CB9}"/>
              </a:ext>
            </a:extLst>
          </p:cNvPr>
          <p:cNvSpPr txBox="1"/>
          <p:nvPr/>
        </p:nvSpPr>
        <p:spPr>
          <a:xfrm>
            <a:off x="9889317" y="4981400"/>
            <a:ext cx="148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Bed No 004</a:t>
            </a: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AF56B75-FAC3-C2DA-8658-B1906B14758C}"/>
              </a:ext>
            </a:extLst>
          </p:cNvPr>
          <p:cNvSpPr/>
          <p:nvPr/>
        </p:nvSpPr>
        <p:spPr>
          <a:xfrm>
            <a:off x="4234572" y="3959542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F2FDB5-7FCF-E0A6-1DCE-C373B389F47A}"/>
              </a:ext>
            </a:extLst>
          </p:cNvPr>
          <p:cNvSpPr txBox="1"/>
          <p:nvPr/>
        </p:nvSpPr>
        <p:spPr>
          <a:xfrm>
            <a:off x="4308473" y="3587676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C12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D40450-88B2-C3AC-4293-77B6DA4A8D4B}"/>
              </a:ext>
            </a:extLst>
          </p:cNvPr>
          <p:cNvSpPr txBox="1"/>
          <p:nvPr/>
        </p:nvSpPr>
        <p:spPr>
          <a:xfrm>
            <a:off x="4425530" y="3915276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01</a:t>
            </a: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916539AF-DB28-E742-1397-18DEBF0DA70F}"/>
              </a:ext>
            </a:extLst>
          </p:cNvPr>
          <p:cNvSpPr/>
          <p:nvPr/>
        </p:nvSpPr>
        <p:spPr>
          <a:xfrm>
            <a:off x="4115013" y="3634564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02338F96-72E3-A69D-E200-FCFC72F25B70}"/>
              </a:ext>
            </a:extLst>
          </p:cNvPr>
          <p:cNvSpPr/>
          <p:nvPr/>
        </p:nvSpPr>
        <p:spPr>
          <a:xfrm>
            <a:off x="7543035" y="4003892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17945A-7ABB-D251-BEAF-75242C7C9580}"/>
              </a:ext>
            </a:extLst>
          </p:cNvPr>
          <p:cNvSpPr txBox="1"/>
          <p:nvPr/>
        </p:nvSpPr>
        <p:spPr>
          <a:xfrm>
            <a:off x="7616936" y="3632026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C12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467B3A-7867-8EA8-D240-421459B0D16E}"/>
              </a:ext>
            </a:extLst>
          </p:cNvPr>
          <p:cNvSpPr txBox="1"/>
          <p:nvPr/>
        </p:nvSpPr>
        <p:spPr>
          <a:xfrm>
            <a:off x="7733993" y="3959626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01</a:t>
            </a:r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39C94F43-6B4D-61DB-DD41-F34B9EBC4E78}"/>
              </a:ext>
            </a:extLst>
          </p:cNvPr>
          <p:cNvSpPr/>
          <p:nvPr/>
        </p:nvSpPr>
        <p:spPr>
          <a:xfrm>
            <a:off x="7423476" y="3678914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E73A53F4-6801-B6FD-A30C-8E22427EA088}"/>
              </a:ext>
            </a:extLst>
          </p:cNvPr>
          <p:cNvSpPr/>
          <p:nvPr/>
        </p:nvSpPr>
        <p:spPr>
          <a:xfrm>
            <a:off x="10762225" y="3931995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145F1E-B50F-C91F-A54A-83A44780E8AB}"/>
              </a:ext>
            </a:extLst>
          </p:cNvPr>
          <p:cNvSpPr txBox="1"/>
          <p:nvPr/>
        </p:nvSpPr>
        <p:spPr>
          <a:xfrm>
            <a:off x="10836126" y="3560129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D11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CA39CE-E201-FA7E-C305-CB6C31CF3151}"/>
              </a:ext>
            </a:extLst>
          </p:cNvPr>
          <p:cNvSpPr txBox="1"/>
          <p:nvPr/>
        </p:nvSpPr>
        <p:spPr>
          <a:xfrm>
            <a:off x="10953183" y="3887729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02</a:t>
            </a:r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BD4446FA-C922-BFCA-02BE-260C1647585E}"/>
              </a:ext>
            </a:extLst>
          </p:cNvPr>
          <p:cNvSpPr/>
          <p:nvPr/>
        </p:nvSpPr>
        <p:spPr>
          <a:xfrm>
            <a:off x="10642666" y="3607017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9336E3F6-C98A-B89B-9086-8E2646772EB6}"/>
              </a:ext>
            </a:extLst>
          </p:cNvPr>
          <p:cNvSpPr/>
          <p:nvPr/>
        </p:nvSpPr>
        <p:spPr>
          <a:xfrm>
            <a:off x="4239042" y="5439119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395CD8-6726-E469-BDEC-087562B7951E}"/>
              </a:ext>
            </a:extLst>
          </p:cNvPr>
          <p:cNvSpPr txBox="1"/>
          <p:nvPr/>
        </p:nvSpPr>
        <p:spPr>
          <a:xfrm>
            <a:off x="4312943" y="5067253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E14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7BBCDE-E412-6474-743D-DD061ABCB81F}"/>
              </a:ext>
            </a:extLst>
          </p:cNvPr>
          <p:cNvSpPr txBox="1"/>
          <p:nvPr/>
        </p:nvSpPr>
        <p:spPr>
          <a:xfrm>
            <a:off x="4430000" y="5394853"/>
            <a:ext cx="1053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04</a:t>
            </a:r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A63DAA00-C820-5BCD-63B5-2C924EE31EE3}"/>
              </a:ext>
            </a:extLst>
          </p:cNvPr>
          <p:cNvSpPr/>
          <p:nvPr/>
        </p:nvSpPr>
        <p:spPr>
          <a:xfrm>
            <a:off x="4119483" y="5114141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94D5440F-4EBF-6B38-9A21-5E215C98B7EB}"/>
              </a:ext>
            </a:extLst>
          </p:cNvPr>
          <p:cNvSpPr/>
          <p:nvPr/>
        </p:nvSpPr>
        <p:spPr>
          <a:xfrm>
            <a:off x="7650761" y="5392231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904AC18-C97F-4943-9E02-B592A3519566}"/>
              </a:ext>
            </a:extLst>
          </p:cNvPr>
          <p:cNvSpPr txBox="1"/>
          <p:nvPr/>
        </p:nvSpPr>
        <p:spPr>
          <a:xfrm>
            <a:off x="7724662" y="5020365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D11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6E3E9BD-5DA8-2DA7-6364-42E121BA8FF4}"/>
              </a:ext>
            </a:extLst>
          </p:cNvPr>
          <p:cNvSpPr txBox="1"/>
          <p:nvPr/>
        </p:nvSpPr>
        <p:spPr>
          <a:xfrm>
            <a:off x="7841719" y="5347965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02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F197210B-4E5A-4013-8845-7CE4433A3BA4}"/>
              </a:ext>
            </a:extLst>
          </p:cNvPr>
          <p:cNvSpPr/>
          <p:nvPr/>
        </p:nvSpPr>
        <p:spPr>
          <a:xfrm>
            <a:off x="7531202" y="5067253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D0A79FD6-FBE2-8557-BEB0-9F11E5583658}"/>
              </a:ext>
            </a:extLst>
          </p:cNvPr>
          <p:cNvSpPr/>
          <p:nvPr/>
        </p:nvSpPr>
        <p:spPr>
          <a:xfrm>
            <a:off x="1525484" y="5418249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408DC29-E1AB-61A7-CFF2-10153BA5D46D}"/>
              </a:ext>
            </a:extLst>
          </p:cNvPr>
          <p:cNvSpPr txBox="1"/>
          <p:nvPr/>
        </p:nvSpPr>
        <p:spPr>
          <a:xfrm>
            <a:off x="1599385" y="5046383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E14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18FAE58-7E2A-A73E-89D9-435AC2157162}"/>
              </a:ext>
            </a:extLst>
          </p:cNvPr>
          <p:cNvSpPr txBox="1"/>
          <p:nvPr/>
        </p:nvSpPr>
        <p:spPr>
          <a:xfrm>
            <a:off x="1716442" y="5373983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04</a:t>
            </a:r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262EF588-578B-CA48-085E-1BE5AB9A91B9}"/>
              </a:ext>
            </a:extLst>
          </p:cNvPr>
          <p:cNvSpPr/>
          <p:nvPr/>
        </p:nvSpPr>
        <p:spPr>
          <a:xfrm>
            <a:off x="1405925" y="5093271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15558597-977F-B3C9-A0FE-5B96DC5EBAF8}"/>
              </a:ext>
            </a:extLst>
          </p:cNvPr>
          <p:cNvSpPr/>
          <p:nvPr/>
        </p:nvSpPr>
        <p:spPr>
          <a:xfrm>
            <a:off x="10818657" y="5360563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5441FB-2F50-A5B8-C1D4-7FF18B3CEAD9}"/>
              </a:ext>
            </a:extLst>
          </p:cNvPr>
          <p:cNvSpPr txBox="1"/>
          <p:nvPr/>
        </p:nvSpPr>
        <p:spPr>
          <a:xfrm>
            <a:off x="10892558" y="4988697"/>
            <a:ext cx="201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Room No C12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2DC9AB-28CD-2888-ED32-0E4A01F295FE}"/>
              </a:ext>
            </a:extLst>
          </p:cNvPr>
          <p:cNvSpPr txBox="1"/>
          <p:nvPr/>
        </p:nvSpPr>
        <p:spPr>
          <a:xfrm>
            <a:off x="11009615" y="5316297"/>
            <a:ext cx="212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>
                <a:solidFill>
                  <a:srgbClr val="FFFF00"/>
                </a:solidFill>
              </a:rPr>
              <a:t>Ward No 01</a:t>
            </a:r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E618130A-2EA5-029C-7705-E33DA50FB646}"/>
              </a:ext>
            </a:extLst>
          </p:cNvPr>
          <p:cNvSpPr/>
          <p:nvPr/>
        </p:nvSpPr>
        <p:spPr>
          <a:xfrm>
            <a:off x="10699098" y="5035585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6D2BA25-40CC-14EA-9D13-B94AEBCF12A3}"/>
              </a:ext>
            </a:extLst>
          </p:cNvPr>
          <p:cNvSpPr txBox="1"/>
          <p:nvPr/>
        </p:nvSpPr>
        <p:spPr>
          <a:xfrm>
            <a:off x="4917450" y="2830478"/>
            <a:ext cx="27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TOTAL BEDS   </a:t>
            </a:r>
            <a:r>
              <a:rPr lang="en-ZA" sz="2400" b="1" i="1" dirty="0">
                <a:solidFill>
                  <a:schemeClr val="accent2"/>
                </a:solidFill>
              </a:rPr>
              <a:t>21</a:t>
            </a:r>
          </a:p>
        </p:txBody>
      </p:sp>
      <p:pic>
        <p:nvPicPr>
          <p:cNvPr id="103" name="Graphic 102" descr="Badge Heart with solid fill">
            <a:extLst>
              <a:ext uri="{FF2B5EF4-FFF2-40B4-BE49-F238E27FC236}">
                <a16:creationId xmlns:a16="http://schemas.microsoft.com/office/drawing/2014/main" id="{05E52C73-36EE-0547-B5FE-A0D1972066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58419" y="2834464"/>
            <a:ext cx="401059" cy="401059"/>
          </a:xfrm>
          <a:prstGeom prst="rect">
            <a:avLst/>
          </a:prstGeom>
        </p:spPr>
      </p:pic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BF2086F9-F5CD-F3C9-A5B1-1C33639A026E}"/>
              </a:ext>
            </a:extLst>
          </p:cNvPr>
          <p:cNvSpPr/>
          <p:nvPr/>
        </p:nvSpPr>
        <p:spPr>
          <a:xfrm>
            <a:off x="3385434" y="1533336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263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BEDS</a:t>
            </a:r>
          </a:p>
        </p:txBody>
      </p:sp>
    </p:spTree>
    <p:extLst>
      <p:ext uri="{BB962C8B-B14F-4D97-AF65-F5344CB8AC3E}">
        <p14:creationId xmlns:p14="http://schemas.microsoft.com/office/powerpoint/2010/main" val="1850959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F758BE4-AEFC-F098-47AC-3B26B3ECD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27" y="816674"/>
            <a:ext cx="426821" cy="432441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D275778-D5F2-025D-E7AC-CF51CFFC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9" y="816674"/>
            <a:ext cx="870812" cy="4596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F6D44-939D-13F2-855B-B51686589E93}"/>
              </a:ext>
            </a:extLst>
          </p:cNvPr>
          <p:cNvSpPr/>
          <p:nvPr/>
        </p:nvSpPr>
        <p:spPr>
          <a:xfrm>
            <a:off x="1305418" y="2471278"/>
            <a:ext cx="7319741" cy="421465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E65-8719-C126-B985-3A9C71100ABA}"/>
              </a:ext>
            </a:extLst>
          </p:cNvPr>
          <p:cNvSpPr txBox="1"/>
          <p:nvPr/>
        </p:nvSpPr>
        <p:spPr>
          <a:xfrm>
            <a:off x="1971858" y="321519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B815E-484A-4DC6-0BD5-C46336C62403}"/>
              </a:ext>
            </a:extLst>
          </p:cNvPr>
          <p:cNvSpPr txBox="1"/>
          <p:nvPr/>
        </p:nvSpPr>
        <p:spPr>
          <a:xfrm>
            <a:off x="1971858" y="3752200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Slogan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111BB-5699-F74F-AE7A-F9B7BAE94ABF}"/>
              </a:ext>
            </a:extLst>
          </p:cNvPr>
          <p:cNvSpPr txBox="1"/>
          <p:nvPr/>
        </p:nvSpPr>
        <p:spPr>
          <a:xfrm>
            <a:off x="1971858" y="4178149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66E6B-0A61-CF7F-8C05-8A7BF35CB018}"/>
              </a:ext>
            </a:extLst>
          </p:cNvPr>
          <p:cNvSpPr txBox="1"/>
          <p:nvPr/>
        </p:nvSpPr>
        <p:spPr>
          <a:xfrm>
            <a:off x="2037898" y="4624415"/>
            <a:ext cx="26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Contact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641AD-BEE9-0486-2802-EE67D2D17593}"/>
              </a:ext>
            </a:extLst>
          </p:cNvPr>
          <p:cNvSpPr txBox="1"/>
          <p:nvPr/>
        </p:nvSpPr>
        <p:spPr>
          <a:xfrm>
            <a:off x="2098040" y="520516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logo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EA721E-889C-7C76-5164-06848DD10F83}"/>
              </a:ext>
            </a:extLst>
          </p:cNvPr>
          <p:cNvSpPr/>
          <p:nvPr/>
        </p:nvSpPr>
        <p:spPr>
          <a:xfrm>
            <a:off x="4746876" y="3127843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5EED5B-23D6-6291-D1E4-2A108B3EB84A}"/>
              </a:ext>
            </a:extLst>
          </p:cNvPr>
          <p:cNvSpPr/>
          <p:nvPr/>
        </p:nvSpPr>
        <p:spPr>
          <a:xfrm>
            <a:off x="4714240" y="3652996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24693D-9A04-5A3D-32A6-B3FC1E9873B6}"/>
              </a:ext>
            </a:extLst>
          </p:cNvPr>
          <p:cNvSpPr/>
          <p:nvPr/>
        </p:nvSpPr>
        <p:spPr>
          <a:xfrm>
            <a:off x="4710238" y="4178149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D11C1F-E320-2240-69B8-863F1115156F}"/>
              </a:ext>
            </a:extLst>
          </p:cNvPr>
          <p:cNvSpPr/>
          <p:nvPr/>
        </p:nvSpPr>
        <p:spPr>
          <a:xfrm>
            <a:off x="4710238" y="4711455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D9A060-A4C9-7540-C1C2-504699513E10}"/>
              </a:ext>
            </a:extLst>
          </p:cNvPr>
          <p:cNvSpPr/>
          <p:nvPr/>
        </p:nvSpPr>
        <p:spPr>
          <a:xfrm>
            <a:off x="4726556" y="5247685"/>
            <a:ext cx="159296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Upload a logo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83CCD8-33FA-596E-B9B2-9F0336CE24C8}"/>
              </a:ext>
            </a:extLst>
          </p:cNvPr>
          <p:cNvSpPr/>
          <p:nvPr/>
        </p:nvSpPr>
        <p:spPr>
          <a:xfrm>
            <a:off x="6342240" y="5251921"/>
            <a:ext cx="792236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0" name="Graphic 29" descr="Upload with solid fill">
            <a:extLst>
              <a:ext uri="{FF2B5EF4-FFF2-40B4-BE49-F238E27FC236}">
                <a16:creationId xmlns:a16="http://schemas.microsoft.com/office/drawing/2014/main" id="{32477F16-1AD7-9D94-C1A4-E467148F6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4202" y="5205954"/>
            <a:ext cx="403798" cy="4037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7DC772-D53A-467D-ECD3-69F9CC0BE89E}"/>
              </a:ext>
            </a:extLst>
          </p:cNvPr>
          <p:cNvSpPr txBox="1"/>
          <p:nvPr/>
        </p:nvSpPr>
        <p:spPr>
          <a:xfrm>
            <a:off x="7108552" y="5277048"/>
            <a:ext cx="2395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bg1"/>
                </a:solidFill>
              </a:rPr>
              <a:t>Only PDF is allowed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CA49A-DADB-FBCC-EBD8-64917EC97998}"/>
              </a:ext>
            </a:extLst>
          </p:cNvPr>
          <p:cNvSpPr/>
          <p:nvPr/>
        </p:nvSpPr>
        <p:spPr>
          <a:xfrm>
            <a:off x="5372014" y="5950510"/>
            <a:ext cx="152039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C90C3-8213-85E7-AB75-EFEE79B2C54C}"/>
              </a:ext>
            </a:extLst>
          </p:cNvPr>
          <p:cNvSpPr/>
          <p:nvPr/>
        </p:nvSpPr>
        <p:spPr>
          <a:xfrm>
            <a:off x="9832" y="7163429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9422E-C4F9-C995-19B1-BBC326A3824A}"/>
              </a:ext>
            </a:extLst>
          </p:cNvPr>
          <p:cNvSpPr txBox="1"/>
          <p:nvPr/>
        </p:nvSpPr>
        <p:spPr>
          <a:xfrm>
            <a:off x="1408043" y="770419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3" name="Graphic 32" descr="Speaker phone with solid fill">
            <a:extLst>
              <a:ext uri="{FF2B5EF4-FFF2-40B4-BE49-F238E27FC236}">
                <a16:creationId xmlns:a16="http://schemas.microsoft.com/office/drawing/2014/main" id="{0E6BF32B-C707-DB95-FD0B-936F2CB11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5204" y="7721282"/>
            <a:ext cx="393896" cy="393896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9FB43829-A614-9872-3118-A0937021D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654" y="7442252"/>
            <a:ext cx="291802" cy="2918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1DE8018-0866-B6E2-552B-D44119BE77B7}"/>
              </a:ext>
            </a:extLst>
          </p:cNvPr>
          <p:cNvSpPr txBox="1"/>
          <p:nvPr/>
        </p:nvSpPr>
        <p:spPr>
          <a:xfrm>
            <a:off x="5042081" y="735195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DA362F-873F-CB21-E57C-1C9809F9E72C}"/>
              </a:ext>
            </a:extLst>
          </p:cNvPr>
          <p:cNvSpPr txBox="1"/>
          <p:nvPr/>
        </p:nvSpPr>
        <p:spPr>
          <a:xfrm>
            <a:off x="1346299" y="740737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98199B-7648-BCB4-6731-D22F0FC5F2E9}"/>
              </a:ext>
            </a:extLst>
          </p:cNvPr>
          <p:cNvSpPr txBox="1"/>
          <p:nvPr/>
        </p:nvSpPr>
        <p:spPr>
          <a:xfrm>
            <a:off x="1042184" y="714372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8" name="Picture 3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A48AD8C-C590-26AE-6F49-1C142C428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" y="7163430"/>
            <a:ext cx="1019653" cy="997683"/>
          </a:xfrm>
          <a:prstGeom prst="rect">
            <a:avLst/>
          </a:prstGeom>
        </p:spPr>
      </p:pic>
      <p:pic>
        <p:nvPicPr>
          <p:cNvPr id="39" name="Picture 38" descr="A white globe with a shadow&#10;&#10;Description automatically generated">
            <a:extLst>
              <a:ext uri="{FF2B5EF4-FFF2-40B4-BE49-F238E27FC236}">
                <a16:creationId xmlns:a16="http://schemas.microsoft.com/office/drawing/2014/main" id="{AF234230-8B44-3E25-AFD9-D1D60DABE8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52" y="7376958"/>
            <a:ext cx="312697" cy="3272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1101DB-FDE5-925B-F549-EE10E24D1A97}"/>
              </a:ext>
            </a:extLst>
          </p:cNvPr>
          <p:cNvSpPr txBox="1"/>
          <p:nvPr/>
        </p:nvSpPr>
        <p:spPr>
          <a:xfrm>
            <a:off x="5024270" y="761109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B799DA-5388-01AA-F54A-68FDBEFF118E}"/>
              </a:ext>
            </a:extLst>
          </p:cNvPr>
          <p:cNvSpPr txBox="1"/>
          <p:nvPr/>
        </p:nvSpPr>
        <p:spPr>
          <a:xfrm>
            <a:off x="9375324" y="789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18F729B-FC10-1927-B367-A5A1F49C21FA}"/>
              </a:ext>
            </a:extLst>
          </p:cNvPr>
          <p:cNvSpPr/>
          <p:nvPr/>
        </p:nvSpPr>
        <p:spPr>
          <a:xfrm>
            <a:off x="3468279" y="1690905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999704" y="1737539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HOSPITAL</a:t>
            </a:r>
          </a:p>
        </p:txBody>
      </p:sp>
      <p:pic>
        <p:nvPicPr>
          <p:cNvPr id="44" name="Picture 4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4DE1B601-E7D6-099F-FBCA-EEDD8B3BD9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56" y="816674"/>
            <a:ext cx="338591" cy="432441"/>
          </a:xfrm>
          <a:prstGeom prst="rect">
            <a:avLst/>
          </a:prstGeom>
        </p:spPr>
      </p:pic>
      <p:pic>
        <p:nvPicPr>
          <p:cNvPr id="45" name="Picture 4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FA4D1F3-D456-FA5A-E0CF-ADABFDE1C7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17" y="796413"/>
            <a:ext cx="422876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F6D44-939D-13F2-855B-B51686589E93}"/>
              </a:ext>
            </a:extLst>
          </p:cNvPr>
          <p:cNvSpPr/>
          <p:nvPr/>
        </p:nvSpPr>
        <p:spPr>
          <a:xfrm>
            <a:off x="1317522" y="2271538"/>
            <a:ext cx="7319741" cy="458646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E65-8719-C126-B985-3A9C71100ABA}"/>
              </a:ext>
            </a:extLst>
          </p:cNvPr>
          <p:cNvSpPr txBox="1"/>
          <p:nvPr/>
        </p:nvSpPr>
        <p:spPr>
          <a:xfrm>
            <a:off x="1971858" y="321519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B815E-484A-4DC6-0BD5-C46336C62403}"/>
              </a:ext>
            </a:extLst>
          </p:cNvPr>
          <p:cNvSpPr txBox="1"/>
          <p:nvPr/>
        </p:nvSpPr>
        <p:spPr>
          <a:xfrm>
            <a:off x="1971858" y="3752200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Slogan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111BB-5699-F74F-AE7A-F9B7BAE94ABF}"/>
              </a:ext>
            </a:extLst>
          </p:cNvPr>
          <p:cNvSpPr txBox="1"/>
          <p:nvPr/>
        </p:nvSpPr>
        <p:spPr>
          <a:xfrm>
            <a:off x="1971858" y="4178149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66E6B-0A61-CF7F-8C05-8A7BF35CB018}"/>
              </a:ext>
            </a:extLst>
          </p:cNvPr>
          <p:cNvSpPr txBox="1"/>
          <p:nvPr/>
        </p:nvSpPr>
        <p:spPr>
          <a:xfrm>
            <a:off x="2037898" y="4624415"/>
            <a:ext cx="26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Contact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641AD-BEE9-0486-2802-EE67D2D17593}"/>
              </a:ext>
            </a:extLst>
          </p:cNvPr>
          <p:cNvSpPr txBox="1"/>
          <p:nvPr/>
        </p:nvSpPr>
        <p:spPr>
          <a:xfrm>
            <a:off x="2098040" y="520516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logo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EA721E-889C-7C76-5164-06848DD10F83}"/>
              </a:ext>
            </a:extLst>
          </p:cNvPr>
          <p:cNvSpPr/>
          <p:nvPr/>
        </p:nvSpPr>
        <p:spPr>
          <a:xfrm>
            <a:off x="4746876" y="3127843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5EED5B-23D6-6291-D1E4-2A108B3EB84A}"/>
              </a:ext>
            </a:extLst>
          </p:cNvPr>
          <p:cNvSpPr/>
          <p:nvPr/>
        </p:nvSpPr>
        <p:spPr>
          <a:xfrm>
            <a:off x="4714240" y="3652996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24693D-9A04-5A3D-32A6-B3FC1E9873B6}"/>
              </a:ext>
            </a:extLst>
          </p:cNvPr>
          <p:cNvSpPr/>
          <p:nvPr/>
        </p:nvSpPr>
        <p:spPr>
          <a:xfrm>
            <a:off x="4710238" y="4178149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D11C1F-E320-2240-69B8-863F1115156F}"/>
              </a:ext>
            </a:extLst>
          </p:cNvPr>
          <p:cNvSpPr/>
          <p:nvPr/>
        </p:nvSpPr>
        <p:spPr>
          <a:xfrm>
            <a:off x="4710238" y="4711455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D9A060-A4C9-7540-C1C2-504699513E10}"/>
              </a:ext>
            </a:extLst>
          </p:cNvPr>
          <p:cNvSpPr/>
          <p:nvPr/>
        </p:nvSpPr>
        <p:spPr>
          <a:xfrm>
            <a:off x="4726556" y="5247685"/>
            <a:ext cx="159296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Upload a logo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83CCD8-33FA-596E-B9B2-9F0336CE24C8}"/>
              </a:ext>
            </a:extLst>
          </p:cNvPr>
          <p:cNvSpPr/>
          <p:nvPr/>
        </p:nvSpPr>
        <p:spPr>
          <a:xfrm>
            <a:off x="6342240" y="5251921"/>
            <a:ext cx="792236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0" name="Graphic 29" descr="Upload with solid fill">
            <a:extLst>
              <a:ext uri="{FF2B5EF4-FFF2-40B4-BE49-F238E27FC236}">
                <a16:creationId xmlns:a16="http://schemas.microsoft.com/office/drawing/2014/main" id="{32477F16-1AD7-9D94-C1A4-E467148F6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4202" y="5205954"/>
            <a:ext cx="403798" cy="4037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7DC772-D53A-467D-ECD3-69F9CC0BE89E}"/>
              </a:ext>
            </a:extLst>
          </p:cNvPr>
          <p:cNvSpPr txBox="1"/>
          <p:nvPr/>
        </p:nvSpPr>
        <p:spPr>
          <a:xfrm>
            <a:off x="7108552" y="5277048"/>
            <a:ext cx="2395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bg1"/>
                </a:solidFill>
              </a:rPr>
              <a:t>Only PDF is allowed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CA49A-DADB-FBCC-EBD8-64917EC97998}"/>
              </a:ext>
            </a:extLst>
          </p:cNvPr>
          <p:cNvSpPr/>
          <p:nvPr/>
        </p:nvSpPr>
        <p:spPr>
          <a:xfrm>
            <a:off x="5455520" y="6073430"/>
            <a:ext cx="152039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05ECD12B-099E-DCEE-B537-1B77F10741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2" y="2291360"/>
            <a:ext cx="4557464" cy="29343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C08FFB2-9FA6-A047-C3FF-5B277AAC681E}"/>
              </a:ext>
            </a:extLst>
          </p:cNvPr>
          <p:cNvSpPr/>
          <p:nvPr/>
        </p:nvSpPr>
        <p:spPr>
          <a:xfrm>
            <a:off x="0" y="7136700"/>
            <a:ext cx="12179302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4BDF1-CCCA-BCCE-56CB-E88EBE64747F}"/>
              </a:ext>
            </a:extLst>
          </p:cNvPr>
          <p:cNvSpPr txBox="1"/>
          <p:nvPr/>
        </p:nvSpPr>
        <p:spPr>
          <a:xfrm>
            <a:off x="1398211" y="7677470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4" name="Graphic 33" descr="Speaker phone with solid fill">
            <a:extLst>
              <a:ext uri="{FF2B5EF4-FFF2-40B4-BE49-F238E27FC236}">
                <a16:creationId xmlns:a16="http://schemas.microsoft.com/office/drawing/2014/main" id="{25D53A5D-032D-63E9-1E9D-0A8A3F367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372" y="7694553"/>
            <a:ext cx="393896" cy="393896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92EC8460-9490-D0FA-D2B0-D2B2EC26A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822" y="7415523"/>
            <a:ext cx="291802" cy="291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7A95F3-6D11-5039-8BEE-4E9982A6D797}"/>
              </a:ext>
            </a:extLst>
          </p:cNvPr>
          <p:cNvSpPr txBox="1"/>
          <p:nvPr/>
        </p:nvSpPr>
        <p:spPr>
          <a:xfrm>
            <a:off x="5032249" y="732522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9B62C5-493F-7CE4-AC4D-619A1BA953A5}"/>
              </a:ext>
            </a:extLst>
          </p:cNvPr>
          <p:cNvSpPr txBox="1"/>
          <p:nvPr/>
        </p:nvSpPr>
        <p:spPr>
          <a:xfrm>
            <a:off x="1336467" y="738064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48FA95-F4CA-C54F-DACF-78C8CF1F57A4}"/>
              </a:ext>
            </a:extLst>
          </p:cNvPr>
          <p:cNvSpPr txBox="1"/>
          <p:nvPr/>
        </p:nvSpPr>
        <p:spPr>
          <a:xfrm>
            <a:off x="1032352" y="711699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4135586-96FB-7311-99CD-6A84DB94B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36701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F5D643AC-6E37-87CD-F76F-72B7D141AB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50229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E9F4AC-0572-DE3F-C89C-641A8D4C8361}"/>
              </a:ext>
            </a:extLst>
          </p:cNvPr>
          <p:cNvSpPr txBox="1"/>
          <p:nvPr/>
        </p:nvSpPr>
        <p:spPr>
          <a:xfrm>
            <a:off x="5014438" y="7584369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B4FC9C-1506-1D9A-FA72-8B01680EF05A}"/>
              </a:ext>
            </a:extLst>
          </p:cNvPr>
          <p:cNvSpPr txBox="1"/>
          <p:nvPr/>
        </p:nvSpPr>
        <p:spPr>
          <a:xfrm>
            <a:off x="9365492" y="7872908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85E9B05-5A00-C0A2-5D2F-D7757A5BC680}"/>
              </a:ext>
            </a:extLst>
          </p:cNvPr>
          <p:cNvSpPr/>
          <p:nvPr/>
        </p:nvSpPr>
        <p:spPr>
          <a:xfrm>
            <a:off x="3898455" y="1661094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111666" y="1678372"/>
            <a:ext cx="314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HOSPITAL</a:t>
            </a:r>
          </a:p>
        </p:txBody>
      </p:sp>
      <p:pic>
        <p:nvPicPr>
          <p:cNvPr id="45" name="Picture 4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C277A22-A2F0-2D68-562A-FE64BFE2E4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56" y="816674"/>
            <a:ext cx="338591" cy="432441"/>
          </a:xfrm>
          <a:prstGeom prst="rect">
            <a:avLst/>
          </a:prstGeom>
        </p:spPr>
      </p:pic>
      <p:pic>
        <p:nvPicPr>
          <p:cNvPr id="46" name="Picture 45" descr="A black and white chat bubble&#10;&#10;Description automatically generated">
            <a:extLst>
              <a:ext uri="{FF2B5EF4-FFF2-40B4-BE49-F238E27FC236}">
                <a16:creationId xmlns:a16="http://schemas.microsoft.com/office/drawing/2014/main" id="{A40F9CBA-9448-5422-7E97-852ACBF98A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17" y="796413"/>
            <a:ext cx="422876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9" name="Picture 8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8F46CB26-FD2E-5EB8-3CC2-3189C5C1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285"/>
            <a:ext cx="12192001" cy="65511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8FD3A8-A2EB-2099-0058-13578C6733F4}"/>
              </a:ext>
            </a:extLst>
          </p:cNvPr>
          <p:cNvSpPr/>
          <p:nvPr/>
        </p:nvSpPr>
        <p:spPr>
          <a:xfrm>
            <a:off x="-1" y="338905"/>
            <a:ext cx="12192002" cy="94666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93F6-5843-5A1A-4E11-DFBA369896AD}"/>
              </a:ext>
            </a:extLst>
          </p:cNvPr>
          <p:cNvSpPr txBox="1"/>
          <p:nvPr/>
        </p:nvSpPr>
        <p:spPr>
          <a:xfrm>
            <a:off x="4317344" y="613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14" name="Picture 1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21718-3BB2-6844-2238-F79198BE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905"/>
            <a:ext cx="1099808" cy="946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91547-66AB-A8EF-B3C8-E77E5822E171}"/>
              </a:ext>
            </a:extLst>
          </p:cNvPr>
          <p:cNvSpPr txBox="1"/>
          <p:nvPr/>
        </p:nvSpPr>
        <p:spPr>
          <a:xfrm>
            <a:off x="5464970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A5F18-D9FA-23FC-58A9-7D5502D8C0BB}"/>
              </a:ext>
            </a:extLst>
          </p:cNvPr>
          <p:cNvSpPr txBox="1"/>
          <p:nvPr/>
        </p:nvSpPr>
        <p:spPr>
          <a:xfrm>
            <a:off x="7076464" y="613467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703C0-A4E6-7268-DB97-72A2A4F13E3E}"/>
              </a:ext>
            </a:extLst>
          </p:cNvPr>
          <p:cNvSpPr txBox="1"/>
          <p:nvPr/>
        </p:nvSpPr>
        <p:spPr>
          <a:xfrm>
            <a:off x="9543085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 Up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21612C-4E8A-85DA-223C-7AF6561203C5}"/>
              </a:ext>
            </a:extLst>
          </p:cNvPr>
          <p:cNvSpPr/>
          <p:nvPr/>
        </p:nvSpPr>
        <p:spPr>
          <a:xfrm>
            <a:off x="10837343" y="601930"/>
            <a:ext cx="1160205" cy="3807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A7D89-A1E3-B509-CD28-70DE7B2610DB}"/>
              </a:ext>
            </a:extLst>
          </p:cNvPr>
          <p:cNvSpPr txBox="1"/>
          <p:nvPr/>
        </p:nvSpPr>
        <p:spPr>
          <a:xfrm>
            <a:off x="10972090" y="601929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571A5-D638-FE5E-6E3A-EE9CDA9F5E4E}"/>
              </a:ext>
            </a:extLst>
          </p:cNvPr>
          <p:cNvSpPr txBox="1"/>
          <p:nvPr/>
        </p:nvSpPr>
        <p:spPr>
          <a:xfrm>
            <a:off x="1524000" y="2468632"/>
            <a:ext cx="454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accent1">
                    <a:lumMod val="50000"/>
                  </a:schemeClr>
                </a:solidFill>
              </a:rPr>
              <a:t>We Know Health Is Wealth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E4217-5F0C-7767-2985-7274B22ADCEF}"/>
              </a:ext>
            </a:extLst>
          </p:cNvPr>
          <p:cNvSpPr txBox="1"/>
          <p:nvPr/>
        </p:nvSpPr>
        <p:spPr>
          <a:xfrm>
            <a:off x="1474136" y="2873315"/>
            <a:ext cx="46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That’s Why We Obligated Our Selves To Keep You Alife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F9033-1EAA-116D-79DB-CED63B2147DD}"/>
              </a:ext>
            </a:extLst>
          </p:cNvPr>
          <p:cNvSpPr txBox="1"/>
          <p:nvPr/>
        </p:nvSpPr>
        <p:spPr>
          <a:xfrm>
            <a:off x="1175909" y="417393"/>
            <a:ext cx="2698396" cy="38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BATHO HEALTHCARE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DA647-B021-A3D1-EE24-26D2C473ED4F}"/>
              </a:ext>
            </a:extLst>
          </p:cNvPr>
          <p:cNvSpPr txBox="1"/>
          <p:nvPr/>
        </p:nvSpPr>
        <p:spPr>
          <a:xfrm>
            <a:off x="1165702" y="709113"/>
            <a:ext cx="3266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>
                <a:solidFill>
                  <a:schemeClr val="accent6"/>
                </a:solidFill>
              </a:rPr>
              <a:t>Your Health Our Responsibility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9CB954-92C6-C8D6-D964-9B66467C9A2A}"/>
              </a:ext>
            </a:extLst>
          </p:cNvPr>
          <p:cNvSpPr/>
          <p:nvPr/>
        </p:nvSpPr>
        <p:spPr>
          <a:xfrm>
            <a:off x="1524000" y="3756444"/>
            <a:ext cx="1409480" cy="2886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A29F2-4038-CD79-006E-93888F938FBC}"/>
              </a:ext>
            </a:extLst>
          </p:cNvPr>
          <p:cNvSpPr/>
          <p:nvPr/>
        </p:nvSpPr>
        <p:spPr>
          <a:xfrm>
            <a:off x="-24150" y="6002818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F5C1-9303-CEA4-B283-AF99230D82BD}"/>
              </a:ext>
            </a:extLst>
          </p:cNvPr>
          <p:cNvSpPr txBox="1"/>
          <p:nvPr/>
        </p:nvSpPr>
        <p:spPr>
          <a:xfrm>
            <a:off x="1409662" y="658595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8" name="Graphic 7" descr="Speaker phone with solid fill">
            <a:extLst>
              <a:ext uri="{FF2B5EF4-FFF2-40B4-BE49-F238E27FC236}">
                <a16:creationId xmlns:a16="http://schemas.microsoft.com/office/drawing/2014/main" id="{56633E55-E16A-E460-AACF-BB254B7E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823" y="6603038"/>
            <a:ext cx="393896" cy="393896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A0D0C0B7-E60E-8833-BA8E-01A053874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4273" y="6324008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867396-4BB6-FCA8-094B-80553F2CD7EB}"/>
              </a:ext>
            </a:extLst>
          </p:cNvPr>
          <p:cNvSpPr txBox="1"/>
          <p:nvPr/>
        </p:nvSpPr>
        <p:spPr>
          <a:xfrm>
            <a:off x="5043700" y="623370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42566-238C-5558-6AE6-57AFE9A27775}"/>
              </a:ext>
            </a:extLst>
          </p:cNvPr>
          <p:cNvSpPr txBox="1"/>
          <p:nvPr/>
        </p:nvSpPr>
        <p:spPr>
          <a:xfrm>
            <a:off x="1347918" y="628912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6BADF-FFDB-1038-1BC5-19D86984A2AF}"/>
              </a:ext>
            </a:extLst>
          </p:cNvPr>
          <p:cNvSpPr txBox="1"/>
          <p:nvPr/>
        </p:nvSpPr>
        <p:spPr>
          <a:xfrm>
            <a:off x="1043803" y="602548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E1B6B9E-BE9A-B69C-46C3-A48F810E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" y="6009131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DC9A2547-5314-7DFE-EA3B-475FE8BCF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64D5BF-0F96-1265-246A-384676102C75}"/>
              </a:ext>
            </a:extLst>
          </p:cNvPr>
          <p:cNvSpPr txBox="1"/>
          <p:nvPr/>
        </p:nvSpPr>
        <p:spPr>
          <a:xfrm>
            <a:off x="5025889" y="649285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16548A-BB77-950B-6315-0592FE0DC495}"/>
              </a:ext>
            </a:extLst>
          </p:cNvPr>
          <p:cNvSpPr txBox="1"/>
          <p:nvPr/>
        </p:nvSpPr>
        <p:spPr>
          <a:xfrm>
            <a:off x="9376943" y="678139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59917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F758BE4-AEFC-F098-47AC-3B26B3ECD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27" y="816674"/>
            <a:ext cx="426821" cy="432441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D275778-D5F2-025D-E7AC-CF51CFFC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9" y="816674"/>
            <a:ext cx="870812" cy="4596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9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2" y="1165745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854724"/>
              </p:ext>
            </p:extLst>
          </p:nvPr>
        </p:nvGraphicFramePr>
        <p:xfrm>
          <a:off x="160018" y="2832922"/>
          <a:ext cx="11851640" cy="5704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93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336817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662670818"/>
                    </a:ext>
                  </a:extLst>
                </a:gridCol>
              </a:tblGrid>
              <a:tr h="1186001">
                <a:tc>
                  <a:txBody>
                    <a:bodyPr/>
                    <a:lstStyle/>
                    <a:p>
                      <a:r>
                        <a:rPr lang="en-ZA" dirty="0"/>
                        <a:t>Acute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Infectious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End-of-life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Surgical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Maternal and </a:t>
                      </a:r>
                      <a:r>
                        <a:rPr lang="en-ZA" dirty="0" err="1"/>
                        <a:t>Neonal</a:t>
                      </a:r>
                      <a:r>
                        <a:rPr lang="en-ZA" dirty="0"/>
                        <a:t>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Pain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716418">
                <a:tc>
                  <a:txBody>
                    <a:bodyPr/>
                    <a:lstStyle/>
                    <a:p>
                      <a:r>
                        <a:rPr lang="en-ZA" dirty="0"/>
                        <a:t>Heart Attach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Influenza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Appendicitis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Pregnancy Compilation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Fibromyalgia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Pilliative</a:t>
                      </a:r>
                      <a:r>
                        <a:rPr lang="en-ZA" dirty="0"/>
                        <a:t> Care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391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Pneumonia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High Blood Pressure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Tuberculosis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 Depressive Disorder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Appendicitis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Gestational Diabetes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Acetaminophen</a:t>
                      </a:r>
                      <a:endParaRPr lang="en-ZA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Gastroenteritis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Coronary Artery Disease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Strep Throat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Heart Disease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Bipolar Disorder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Cholecystitis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Hyperemesis Gravidarum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Opioids</a:t>
                      </a:r>
                      <a:endParaRPr lang="en-ZA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391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</a:t>
                      </a:r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Failure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Bacterial Meningitis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Kidney Failure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Dysthymia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Hernias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Placenta</a:t>
                      </a:r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Previa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Antidepress</a:t>
                      </a:r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ants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39100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39100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A2A13C-715E-0A93-05BE-2B0EEC66ED23}"/>
              </a:ext>
            </a:extLst>
          </p:cNvPr>
          <p:cNvSpPr/>
          <p:nvPr/>
        </p:nvSpPr>
        <p:spPr>
          <a:xfrm>
            <a:off x="8666810" y="2301265"/>
            <a:ext cx="1239520" cy="3959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D738E9-6F23-0C96-B5B6-ABDDE514B639}"/>
              </a:ext>
            </a:extLst>
          </p:cNvPr>
          <p:cNvSpPr/>
          <p:nvPr/>
        </p:nvSpPr>
        <p:spPr>
          <a:xfrm>
            <a:off x="10424324" y="2301265"/>
            <a:ext cx="1239520" cy="3959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F9E9E796-268E-5810-29EF-E8337C746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8086" y="2354275"/>
            <a:ext cx="304800" cy="304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A13833-13F8-479F-D148-9FAF2D0C2608}"/>
              </a:ext>
            </a:extLst>
          </p:cNvPr>
          <p:cNvSpPr/>
          <p:nvPr/>
        </p:nvSpPr>
        <p:spPr>
          <a:xfrm>
            <a:off x="-1" y="7124553"/>
            <a:ext cx="1217930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520FA-ACF9-8A57-6DDA-A9BE19E472A3}"/>
              </a:ext>
            </a:extLst>
          </p:cNvPr>
          <p:cNvSpPr txBox="1"/>
          <p:nvPr/>
        </p:nvSpPr>
        <p:spPr>
          <a:xfrm>
            <a:off x="1398210" y="76653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2" name="Graphic 21" descr="Speaker phone with solid fill">
            <a:extLst>
              <a:ext uri="{FF2B5EF4-FFF2-40B4-BE49-F238E27FC236}">
                <a16:creationId xmlns:a16="http://schemas.microsoft.com/office/drawing/2014/main" id="{1E074DEC-8F28-FAB3-7401-25142194A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71" y="7682406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09E805F9-F136-0469-7EAF-256F56A16C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821" y="7403376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204C7B-237D-7878-B2EC-7A7EEBA68533}"/>
              </a:ext>
            </a:extLst>
          </p:cNvPr>
          <p:cNvSpPr txBox="1"/>
          <p:nvPr/>
        </p:nvSpPr>
        <p:spPr>
          <a:xfrm>
            <a:off x="5032248" y="731307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85C8E-FA37-E8E2-1061-AC9133ED632C}"/>
              </a:ext>
            </a:extLst>
          </p:cNvPr>
          <p:cNvSpPr txBox="1"/>
          <p:nvPr/>
        </p:nvSpPr>
        <p:spPr>
          <a:xfrm>
            <a:off x="1336466" y="73684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7E3F3-0491-20F0-2EA0-0FFEF0FF150D}"/>
              </a:ext>
            </a:extLst>
          </p:cNvPr>
          <p:cNvSpPr txBox="1"/>
          <p:nvPr/>
        </p:nvSpPr>
        <p:spPr>
          <a:xfrm>
            <a:off x="1032351" y="710484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646FE-0BB9-4D2F-A786-4848BA624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" y="7124554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B2FE1BBE-5D27-5CA1-BEF7-C9139FA4E8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19" y="7338082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7695ED-4B36-E436-D36B-8F21C5C04710}"/>
              </a:ext>
            </a:extLst>
          </p:cNvPr>
          <p:cNvSpPr txBox="1"/>
          <p:nvPr/>
        </p:nvSpPr>
        <p:spPr>
          <a:xfrm>
            <a:off x="5014437" y="757222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CF006F-5DD7-1ACF-F768-0D16F80C2E83}"/>
              </a:ext>
            </a:extLst>
          </p:cNvPr>
          <p:cNvSpPr txBox="1"/>
          <p:nvPr/>
        </p:nvSpPr>
        <p:spPr>
          <a:xfrm>
            <a:off x="9365491" y="786076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B3E2C0-B48D-0855-E93C-DAC28764530F}"/>
              </a:ext>
            </a:extLst>
          </p:cNvPr>
          <p:cNvSpPr/>
          <p:nvPr/>
        </p:nvSpPr>
        <p:spPr>
          <a:xfrm>
            <a:off x="3626849" y="1829192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16476" y="1852173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CONDITIONS</a:t>
            </a:r>
          </a:p>
        </p:txBody>
      </p:sp>
      <p:pic>
        <p:nvPicPr>
          <p:cNvPr id="33" name="Picture 3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896BCCD-B793-16B9-3C08-CF33A3B346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56" y="816674"/>
            <a:ext cx="338591" cy="432441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12CA346-2DEC-5C44-0040-80441A550A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17" y="796413"/>
            <a:ext cx="422876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59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  <p:pic>
        <p:nvPicPr>
          <p:cNvPr id="19" name="Picture 1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10AF3D28-2127-4FF3-9A6F-563961654C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31F11E2-3849-B551-BCC4-2EE0742900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7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09586"/>
              </p:ext>
            </p:extLst>
          </p:nvPr>
        </p:nvGraphicFramePr>
        <p:xfrm>
          <a:off x="482003" y="2298625"/>
          <a:ext cx="11758563" cy="467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507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662670818"/>
                    </a:ext>
                  </a:extLst>
                </a:gridCol>
                <a:gridCol w="1306507">
                  <a:extLst>
                    <a:ext uri="{9D8B030D-6E8A-4147-A177-3AD203B41FA5}">
                      <a16:colId xmlns:a16="http://schemas.microsoft.com/office/drawing/2014/main" val="817104774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r>
                        <a:rPr lang="en-ZA" dirty="0"/>
                        <a:t>Food 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Environ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emtal</a:t>
                      </a:r>
                      <a:r>
                        <a:rPr lang="en-ZA" dirty="0"/>
                        <a:t> 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Insect Sting 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Medical 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Contact Dermatitis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</a:t>
                      </a:r>
                      <a:r>
                        <a:rPr lang="en-ZA" dirty="0" err="1"/>
                        <a:t>Rhimitis</a:t>
                      </a:r>
                      <a:r>
                        <a:rPr lang="en-ZA" dirty="0"/>
                        <a:t>(Hay Fever)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Exercise-Induced 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Occupation Allergies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dirty="0"/>
                        <a:t>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Penicillin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Cosmetics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Exercise-induced anaphylaxis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Allergens form work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Milk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Mold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Eggs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Dust Mites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Nuts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 Dander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Soy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Cockroach Droppings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Wheat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Pollen</a:t>
                      </a:r>
                      <a:endParaRPr lang="en-Z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CA461F5-C4CC-63CA-153D-2DFE00485367}"/>
              </a:ext>
            </a:extLst>
          </p:cNvPr>
          <p:cNvSpPr/>
          <p:nvPr/>
        </p:nvSpPr>
        <p:spPr>
          <a:xfrm>
            <a:off x="0" y="7139240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0952E-3F80-5C07-6292-30AB8F91548E}"/>
              </a:ext>
            </a:extLst>
          </p:cNvPr>
          <p:cNvSpPr txBox="1"/>
          <p:nvPr/>
        </p:nvSpPr>
        <p:spPr>
          <a:xfrm>
            <a:off x="1398212" y="7680010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9EEC1C98-7303-B24A-EE49-55146AA369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97093"/>
            <a:ext cx="392342" cy="393896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EC980539-2B81-5B92-B72C-8B6236CE1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418063"/>
            <a:ext cx="290651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B4DF53-C226-302E-C582-D4E17D6F582F}"/>
              </a:ext>
            </a:extLst>
          </p:cNvPr>
          <p:cNvSpPr txBox="1"/>
          <p:nvPr/>
        </p:nvSpPr>
        <p:spPr>
          <a:xfrm>
            <a:off x="5032249" y="7327761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0F636-155B-B3CC-74BA-523CF4121666}"/>
              </a:ext>
            </a:extLst>
          </p:cNvPr>
          <p:cNvSpPr txBox="1"/>
          <p:nvPr/>
        </p:nvSpPr>
        <p:spPr>
          <a:xfrm>
            <a:off x="1336467" y="7383182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E597D1-16AA-D038-B8FF-DD80B5210636}"/>
              </a:ext>
            </a:extLst>
          </p:cNvPr>
          <p:cNvSpPr txBox="1"/>
          <p:nvPr/>
        </p:nvSpPr>
        <p:spPr>
          <a:xfrm>
            <a:off x="1032353" y="7119536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9335D43-2749-182D-F994-6BEDEA920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7139241"/>
            <a:ext cx="1015630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8178D7A-C609-5A37-EB96-6EABE6BF44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52769"/>
            <a:ext cx="311463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D330EF-2CB6-D1FC-A10A-8CB7520EABA6}"/>
              </a:ext>
            </a:extLst>
          </p:cNvPr>
          <p:cNvSpPr txBox="1"/>
          <p:nvPr/>
        </p:nvSpPr>
        <p:spPr>
          <a:xfrm>
            <a:off x="5014438" y="7586909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0EEEC-1EF0-4DE8-4853-E949D08C3E94}"/>
              </a:ext>
            </a:extLst>
          </p:cNvPr>
          <p:cNvSpPr txBox="1"/>
          <p:nvPr/>
        </p:nvSpPr>
        <p:spPr>
          <a:xfrm>
            <a:off x="9365492" y="7875448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D67ED4E-AE6E-1DE1-7F57-6E482E868D0F}"/>
              </a:ext>
            </a:extLst>
          </p:cNvPr>
          <p:cNvSpPr/>
          <p:nvPr/>
        </p:nvSpPr>
        <p:spPr>
          <a:xfrm>
            <a:off x="3626849" y="1754627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16476" y="1795513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ALLERGIES</a:t>
            </a:r>
          </a:p>
        </p:txBody>
      </p:sp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152AE5B9-A5E8-98B0-7368-5969F078C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56" y="816674"/>
            <a:ext cx="338591" cy="432441"/>
          </a:xfrm>
          <a:prstGeom prst="rect">
            <a:avLst/>
          </a:prstGeom>
        </p:spPr>
      </p:pic>
      <p:pic>
        <p:nvPicPr>
          <p:cNvPr id="31" name="Picture 3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93CEDD8-9408-D146-02AE-A54332008F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17" y="796413"/>
            <a:ext cx="422876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  <p:pic>
        <p:nvPicPr>
          <p:cNvPr id="19" name="Picture 1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8E3EBF93-748C-0679-6F30-11323F19CF0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CDA1ED9-FB70-FC66-F050-86D53A0F63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27" y="849504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47187" y="713460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315844"/>
              </p:ext>
            </p:extLst>
          </p:nvPr>
        </p:nvGraphicFramePr>
        <p:xfrm>
          <a:off x="246555" y="2727588"/>
          <a:ext cx="11698890" cy="376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270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</a:tblGrid>
              <a:tr h="959652">
                <a:tc>
                  <a:txBody>
                    <a:bodyPr/>
                    <a:lstStyle/>
                    <a:p>
                      <a:r>
                        <a:rPr lang="en-ZA" dirty="0"/>
                        <a:t>Analgesics(Pain Relievers)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Antibiotics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Antihistamine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Antacids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Antidepressants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Antidiabetic Medications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Anticoagulants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512705">
                <a:tc>
                  <a:txBody>
                    <a:bodyPr/>
                    <a:lstStyle/>
                    <a:p>
                      <a:r>
                        <a:rPr lang="en-ZA" dirty="0"/>
                        <a:t>Aspirin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Penicillin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Cetirizine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Calcium Carbonate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Cymbalta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Metformin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Heparin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8C226D-ADE1-DF79-8436-A180CDCD4EC6}"/>
              </a:ext>
            </a:extLst>
          </p:cNvPr>
          <p:cNvSpPr/>
          <p:nvPr/>
        </p:nvSpPr>
        <p:spPr>
          <a:xfrm>
            <a:off x="9167987" y="1866274"/>
            <a:ext cx="2638096" cy="33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D00D6AA4-843D-C9AC-D250-A195E0F74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7888" y="2224841"/>
            <a:ext cx="337913" cy="3379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6F791D-BD26-D4A6-9982-CD5BBE5353EB}"/>
              </a:ext>
            </a:extLst>
          </p:cNvPr>
          <p:cNvSpPr/>
          <p:nvPr/>
        </p:nvSpPr>
        <p:spPr>
          <a:xfrm>
            <a:off x="-37227" y="7003729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857A0-850E-0094-910F-75C13AA4D075}"/>
              </a:ext>
            </a:extLst>
          </p:cNvPr>
          <p:cNvSpPr txBox="1"/>
          <p:nvPr/>
        </p:nvSpPr>
        <p:spPr>
          <a:xfrm>
            <a:off x="1360985" y="7544499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53C82098-B211-EB6E-4FC5-6CB9CE619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145" y="7561582"/>
            <a:ext cx="392342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A65BBA86-0ADA-E58E-008C-5C9BE132F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5595" y="7282552"/>
            <a:ext cx="290651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E3BFD6-9E01-6A79-2322-2342F29FDB8B}"/>
              </a:ext>
            </a:extLst>
          </p:cNvPr>
          <p:cNvSpPr txBox="1"/>
          <p:nvPr/>
        </p:nvSpPr>
        <p:spPr>
          <a:xfrm>
            <a:off x="4995022" y="7192250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A5D5F6-1B98-D4FF-E954-2537EEC73F84}"/>
              </a:ext>
            </a:extLst>
          </p:cNvPr>
          <p:cNvSpPr txBox="1"/>
          <p:nvPr/>
        </p:nvSpPr>
        <p:spPr>
          <a:xfrm>
            <a:off x="1299240" y="7247671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100D3-E944-0AAB-505B-209AB15D9459}"/>
              </a:ext>
            </a:extLst>
          </p:cNvPr>
          <p:cNvSpPr txBox="1"/>
          <p:nvPr/>
        </p:nvSpPr>
        <p:spPr>
          <a:xfrm>
            <a:off x="995126" y="6984025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6" name="Picture 2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76B8B3F-5B65-8EA3-E42A-75192607D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28" y="7003730"/>
            <a:ext cx="1015630" cy="997683"/>
          </a:xfrm>
          <a:prstGeom prst="rect">
            <a:avLst/>
          </a:prstGeom>
        </p:spPr>
      </p:pic>
      <p:pic>
        <p:nvPicPr>
          <p:cNvPr id="27" name="Picture 26" descr="A white globe with a shadow&#10;&#10;Description automatically generated">
            <a:extLst>
              <a:ext uri="{FF2B5EF4-FFF2-40B4-BE49-F238E27FC236}">
                <a16:creationId xmlns:a16="http://schemas.microsoft.com/office/drawing/2014/main" id="{6F8A449D-6B9E-2858-EA37-C49013939B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93" y="7217258"/>
            <a:ext cx="311463" cy="327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739124-692C-05AE-4888-E9A516AC9245}"/>
              </a:ext>
            </a:extLst>
          </p:cNvPr>
          <p:cNvSpPr txBox="1"/>
          <p:nvPr/>
        </p:nvSpPr>
        <p:spPr>
          <a:xfrm>
            <a:off x="4977211" y="7451398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C21E6-F940-C4B8-01A6-1F362AC9A2B7}"/>
              </a:ext>
            </a:extLst>
          </p:cNvPr>
          <p:cNvSpPr txBox="1"/>
          <p:nvPr/>
        </p:nvSpPr>
        <p:spPr>
          <a:xfrm>
            <a:off x="9328265" y="7739937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67F9E04-31E6-7E9F-0DD1-7DF6BF6F6526}"/>
              </a:ext>
            </a:extLst>
          </p:cNvPr>
          <p:cNvSpPr/>
          <p:nvPr/>
        </p:nvSpPr>
        <p:spPr>
          <a:xfrm>
            <a:off x="3525292" y="1820763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16476" y="1854870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MEDICATION</a:t>
            </a:r>
          </a:p>
        </p:txBody>
      </p:sp>
      <p:pic>
        <p:nvPicPr>
          <p:cNvPr id="32" name="Picture 3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944CFB9-FE57-B6C5-40DB-5FC6F1139A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3" name="Picture 3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3A8031D-66C4-C0EA-1309-F31622CCC0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2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  <p:pic>
        <p:nvPicPr>
          <p:cNvPr id="19" name="Picture 1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58ED5FE7-7FB3-18E1-0D98-4C094EB341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BD1DD67-C126-CC5D-9265-0DDF9864E8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05949"/>
              </p:ext>
            </p:extLst>
          </p:nvPr>
        </p:nvGraphicFramePr>
        <p:xfrm>
          <a:off x="1524000" y="2316164"/>
          <a:ext cx="8940800" cy="4129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0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</a:tblGrid>
              <a:tr h="575571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Availability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 under pads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55003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81174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26220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C1BB8F-0CA0-C304-EF46-A157D6D17F12}"/>
              </a:ext>
            </a:extLst>
          </p:cNvPr>
          <p:cNvSpPr/>
          <p:nvPr/>
        </p:nvSpPr>
        <p:spPr>
          <a:xfrm>
            <a:off x="10668000" y="2926080"/>
            <a:ext cx="1138083" cy="406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AE647-B783-216A-52B4-EABE0D7296ED}"/>
              </a:ext>
            </a:extLst>
          </p:cNvPr>
          <p:cNvSpPr/>
          <p:nvPr/>
        </p:nvSpPr>
        <p:spPr>
          <a:xfrm>
            <a:off x="0" y="7122505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B8AAF-252F-529F-D6E2-20D12303B6D8}"/>
              </a:ext>
            </a:extLst>
          </p:cNvPr>
          <p:cNvSpPr txBox="1"/>
          <p:nvPr/>
        </p:nvSpPr>
        <p:spPr>
          <a:xfrm>
            <a:off x="1398212" y="7663275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0" name="Graphic 19" descr="Speaker phone with solid fill">
            <a:extLst>
              <a:ext uri="{FF2B5EF4-FFF2-40B4-BE49-F238E27FC236}">
                <a16:creationId xmlns:a16="http://schemas.microsoft.com/office/drawing/2014/main" id="{336FAE39-87F3-457B-9AA6-A5D6751D5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80358"/>
            <a:ext cx="392342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89579CB1-A255-999C-702F-987AED626C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401328"/>
            <a:ext cx="290651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7830F5-3ECD-E512-E305-E32DE9D8CDA9}"/>
              </a:ext>
            </a:extLst>
          </p:cNvPr>
          <p:cNvSpPr txBox="1"/>
          <p:nvPr/>
        </p:nvSpPr>
        <p:spPr>
          <a:xfrm>
            <a:off x="5032249" y="7311026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738B78-D31E-DADA-F1E9-D3949EE4911C}"/>
              </a:ext>
            </a:extLst>
          </p:cNvPr>
          <p:cNvSpPr txBox="1"/>
          <p:nvPr/>
        </p:nvSpPr>
        <p:spPr>
          <a:xfrm>
            <a:off x="1336467" y="7366447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63E272-DD15-9157-2C12-A0BBEF46BBBC}"/>
              </a:ext>
            </a:extLst>
          </p:cNvPr>
          <p:cNvSpPr txBox="1"/>
          <p:nvPr/>
        </p:nvSpPr>
        <p:spPr>
          <a:xfrm>
            <a:off x="1032353" y="7102801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5F8B85-64B1-D763-01A2-F4773B988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7122506"/>
            <a:ext cx="1015630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6CBF7628-05F5-2026-76E9-C47D3F373F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6034"/>
            <a:ext cx="311463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EDAEED-CCDD-9715-A865-067EAA1F3B99}"/>
              </a:ext>
            </a:extLst>
          </p:cNvPr>
          <p:cNvSpPr txBox="1"/>
          <p:nvPr/>
        </p:nvSpPr>
        <p:spPr>
          <a:xfrm>
            <a:off x="5014438" y="7570174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E732D-974F-FCDB-DA95-13985BDD49DC}"/>
              </a:ext>
            </a:extLst>
          </p:cNvPr>
          <p:cNvSpPr txBox="1"/>
          <p:nvPr/>
        </p:nvSpPr>
        <p:spPr>
          <a:xfrm>
            <a:off x="9365492" y="7858713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565FA05-DA86-9538-E33E-F5F6355E9DFE}"/>
              </a:ext>
            </a:extLst>
          </p:cNvPr>
          <p:cNvSpPr/>
          <p:nvPr/>
        </p:nvSpPr>
        <p:spPr>
          <a:xfrm>
            <a:off x="3785418" y="1640308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100705" y="1647473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MANAGE CONSUMABLES</a:t>
            </a:r>
          </a:p>
        </p:txBody>
      </p:sp>
      <p:pic>
        <p:nvPicPr>
          <p:cNvPr id="31" name="Picture 30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F6B9CC2-EE55-5B85-9746-DF366EA767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2" name="Picture 31" descr="A black and white chat bubble&#10;&#10;Description automatically generated">
            <a:extLst>
              <a:ext uri="{FF2B5EF4-FFF2-40B4-BE49-F238E27FC236}">
                <a16:creationId xmlns:a16="http://schemas.microsoft.com/office/drawing/2014/main" id="{5468E5F0-5717-0146-2FA6-CB86D702CF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42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399935-690C-8CA8-3211-6B22937BCD3B}"/>
              </a:ext>
            </a:extLst>
          </p:cNvPr>
          <p:cNvSpPr/>
          <p:nvPr/>
        </p:nvSpPr>
        <p:spPr>
          <a:xfrm>
            <a:off x="1974389" y="2245638"/>
            <a:ext cx="7319741" cy="42928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C7913-CF2D-8BB4-C7CD-54768655D87C}"/>
              </a:ext>
            </a:extLst>
          </p:cNvPr>
          <p:cNvSpPr txBox="1"/>
          <p:nvPr/>
        </p:nvSpPr>
        <p:spPr>
          <a:xfrm>
            <a:off x="2192987" y="27199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A333F-7FF0-6CE4-E776-3DA5E9CC1FC3}"/>
              </a:ext>
            </a:extLst>
          </p:cNvPr>
          <p:cNvSpPr txBox="1"/>
          <p:nvPr/>
        </p:nvSpPr>
        <p:spPr>
          <a:xfrm>
            <a:off x="2171961" y="322532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7D61B-CD54-8561-AE53-B40F7F9EBE11}"/>
              </a:ext>
            </a:extLst>
          </p:cNvPr>
          <p:cNvSpPr txBox="1"/>
          <p:nvPr/>
        </p:nvSpPr>
        <p:spPr>
          <a:xfrm>
            <a:off x="2111098" y="3804318"/>
            <a:ext cx="242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9266B-1942-5AC2-81CA-B5E3DF2B0488}"/>
              </a:ext>
            </a:extLst>
          </p:cNvPr>
          <p:cNvSpPr txBox="1"/>
          <p:nvPr/>
        </p:nvSpPr>
        <p:spPr>
          <a:xfrm>
            <a:off x="2171961" y="429494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037C1-A4B9-312A-3838-F5261912FE1A}"/>
              </a:ext>
            </a:extLst>
          </p:cNvPr>
          <p:cNvSpPr txBox="1"/>
          <p:nvPr/>
        </p:nvSpPr>
        <p:spPr>
          <a:xfrm>
            <a:off x="2122734" y="4809339"/>
            <a:ext cx="16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DD8CB-46C2-E8B2-06C2-C47D430372D3}"/>
              </a:ext>
            </a:extLst>
          </p:cNvPr>
          <p:cNvSpPr txBox="1"/>
          <p:nvPr/>
        </p:nvSpPr>
        <p:spPr>
          <a:xfrm>
            <a:off x="2069689" y="543252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9ECCE-28F8-EB97-690E-A42212C409A4}"/>
              </a:ext>
            </a:extLst>
          </p:cNvPr>
          <p:cNvSpPr txBox="1"/>
          <p:nvPr/>
        </p:nvSpPr>
        <p:spPr>
          <a:xfrm>
            <a:off x="2069689" y="5878670"/>
            <a:ext cx="20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Admission Date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D6956E-6139-F7CA-8B5E-12C715932F2F}"/>
              </a:ext>
            </a:extLst>
          </p:cNvPr>
          <p:cNvSpPr/>
          <p:nvPr/>
        </p:nvSpPr>
        <p:spPr>
          <a:xfrm>
            <a:off x="4375353" y="273770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1F4668-233D-2989-EE28-1FE1ACD09C90}"/>
              </a:ext>
            </a:extLst>
          </p:cNvPr>
          <p:cNvSpPr/>
          <p:nvPr/>
        </p:nvSpPr>
        <p:spPr>
          <a:xfrm>
            <a:off x="4406282" y="3252575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DE1E1B-42E0-2B40-71F0-79FFA8658EF6}"/>
              </a:ext>
            </a:extLst>
          </p:cNvPr>
          <p:cNvSpPr/>
          <p:nvPr/>
        </p:nvSpPr>
        <p:spPr>
          <a:xfrm>
            <a:off x="4381089" y="376487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21E22C-3C34-615A-2E72-A3627263CDCC}"/>
              </a:ext>
            </a:extLst>
          </p:cNvPr>
          <p:cNvSpPr/>
          <p:nvPr/>
        </p:nvSpPr>
        <p:spPr>
          <a:xfrm>
            <a:off x="4412241" y="4314264"/>
            <a:ext cx="1785359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--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1470BB-6749-A408-DA36-E2B15DC20000}"/>
              </a:ext>
            </a:extLst>
          </p:cNvPr>
          <p:cNvSpPr/>
          <p:nvPr/>
        </p:nvSpPr>
        <p:spPr>
          <a:xfrm>
            <a:off x="4394972" y="4805906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D7B7D1-A5ED-DE85-801A-6F3B83BCF09B}"/>
              </a:ext>
            </a:extLst>
          </p:cNvPr>
          <p:cNvSpPr/>
          <p:nvPr/>
        </p:nvSpPr>
        <p:spPr>
          <a:xfrm>
            <a:off x="4381089" y="5398414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BCAB042-D043-B30A-B398-D113AE21D81A}"/>
              </a:ext>
            </a:extLst>
          </p:cNvPr>
          <p:cNvSpPr/>
          <p:nvPr/>
        </p:nvSpPr>
        <p:spPr>
          <a:xfrm>
            <a:off x="4375353" y="589944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6" name="Graphic 35" descr="Caret Down with solid fill">
            <a:extLst>
              <a:ext uri="{FF2B5EF4-FFF2-40B4-BE49-F238E27FC236}">
                <a16:creationId xmlns:a16="http://schemas.microsoft.com/office/drawing/2014/main" id="{5697051D-E09E-9D04-D9BD-32C3F80BC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747" y="4345116"/>
            <a:ext cx="369332" cy="369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F3133-670F-AC98-D993-965ADCC6C086}"/>
              </a:ext>
            </a:extLst>
          </p:cNvPr>
          <p:cNvSpPr/>
          <p:nvPr/>
        </p:nvSpPr>
        <p:spPr>
          <a:xfrm>
            <a:off x="0" y="713631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7CEDE-DC9C-83FB-C534-0162C9F60CA7}"/>
              </a:ext>
            </a:extLst>
          </p:cNvPr>
          <p:cNvSpPr txBox="1"/>
          <p:nvPr/>
        </p:nvSpPr>
        <p:spPr>
          <a:xfrm>
            <a:off x="1349913" y="767708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A8766391-FD34-6CCC-EE23-B25093D0CB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7074" y="7694168"/>
            <a:ext cx="393896" cy="393896"/>
          </a:xfrm>
          <a:prstGeom prst="rect">
            <a:avLst/>
          </a:prstGeom>
        </p:spPr>
      </p:pic>
      <p:pic>
        <p:nvPicPr>
          <p:cNvPr id="28" name="Graphic 27" descr="Envelope with solid fill">
            <a:extLst>
              <a:ext uri="{FF2B5EF4-FFF2-40B4-BE49-F238E27FC236}">
                <a16:creationId xmlns:a16="http://schemas.microsoft.com/office/drawing/2014/main" id="{1684DF46-0AF2-53D3-67FC-33E1EAF319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4524" y="7415138"/>
            <a:ext cx="291802" cy="2918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B26379-4DC6-B37C-81D0-AF445A151867}"/>
              </a:ext>
            </a:extLst>
          </p:cNvPr>
          <p:cNvSpPr txBox="1"/>
          <p:nvPr/>
        </p:nvSpPr>
        <p:spPr>
          <a:xfrm>
            <a:off x="4983951" y="732483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AC409-D9C7-0E26-949B-E0636E0548D9}"/>
              </a:ext>
            </a:extLst>
          </p:cNvPr>
          <p:cNvSpPr txBox="1"/>
          <p:nvPr/>
        </p:nvSpPr>
        <p:spPr>
          <a:xfrm>
            <a:off x="1288169" y="738025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3661E9-8152-E4D5-2BFF-DA55251F0902}"/>
              </a:ext>
            </a:extLst>
          </p:cNvPr>
          <p:cNvSpPr txBox="1"/>
          <p:nvPr/>
        </p:nvSpPr>
        <p:spPr>
          <a:xfrm>
            <a:off x="984054" y="711661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37D0498-F8A4-DB75-26F4-1B710219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" y="7145816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8DFA713C-D676-626B-38B2-B94673FF42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22" y="7349844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26FB4F-7454-D594-5CEC-A807FBDB1E95}"/>
              </a:ext>
            </a:extLst>
          </p:cNvPr>
          <p:cNvSpPr txBox="1"/>
          <p:nvPr/>
        </p:nvSpPr>
        <p:spPr>
          <a:xfrm>
            <a:off x="4966140" y="758398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D61216-8FC7-433C-C56D-481891140EBE}"/>
              </a:ext>
            </a:extLst>
          </p:cNvPr>
          <p:cNvSpPr txBox="1"/>
          <p:nvPr/>
        </p:nvSpPr>
        <p:spPr>
          <a:xfrm>
            <a:off x="9317194" y="787252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10277FF-BAE0-38A3-F4DB-EEF622D1C807}"/>
              </a:ext>
            </a:extLst>
          </p:cNvPr>
          <p:cNvSpPr/>
          <p:nvPr/>
        </p:nvSpPr>
        <p:spPr>
          <a:xfrm>
            <a:off x="3468279" y="1522937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DOCTOR REFFERAL</a:t>
            </a:r>
          </a:p>
        </p:txBody>
      </p:sp>
      <p:pic>
        <p:nvPicPr>
          <p:cNvPr id="45" name="Picture 4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3787BD7-C264-3244-4E40-DA3E9A4542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46" name="Picture 45" descr="A black and white chat bubble&#10;&#10;Description automatically generated">
            <a:extLst>
              <a:ext uri="{FF2B5EF4-FFF2-40B4-BE49-F238E27FC236}">
                <a16:creationId xmlns:a16="http://schemas.microsoft.com/office/drawing/2014/main" id="{852801F7-11F5-F875-E1CD-CDB38BDD88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0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399935-690C-8CA8-3211-6B22937BCD3B}"/>
              </a:ext>
            </a:extLst>
          </p:cNvPr>
          <p:cNvSpPr/>
          <p:nvPr/>
        </p:nvSpPr>
        <p:spPr>
          <a:xfrm>
            <a:off x="1829715" y="2042802"/>
            <a:ext cx="7319741" cy="48968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C7913-CF2D-8BB4-C7CD-54768655D87C}"/>
              </a:ext>
            </a:extLst>
          </p:cNvPr>
          <p:cNvSpPr txBox="1"/>
          <p:nvPr/>
        </p:nvSpPr>
        <p:spPr>
          <a:xfrm>
            <a:off x="2042461" y="243509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First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A333F-7FF0-6CE4-E776-3DA5E9CC1FC3}"/>
              </a:ext>
            </a:extLst>
          </p:cNvPr>
          <p:cNvSpPr txBox="1"/>
          <p:nvPr/>
        </p:nvSpPr>
        <p:spPr>
          <a:xfrm>
            <a:off x="2021435" y="294050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Last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7D61B-CD54-8561-AE53-B40F7F9EBE11}"/>
              </a:ext>
            </a:extLst>
          </p:cNvPr>
          <p:cNvSpPr txBox="1"/>
          <p:nvPr/>
        </p:nvSpPr>
        <p:spPr>
          <a:xfrm>
            <a:off x="1960572" y="3519497"/>
            <a:ext cx="242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Date of Birth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9266B-1942-5AC2-81CA-B5E3DF2B0488}"/>
              </a:ext>
            </a:extLst>
          </p:cNvPr>
          <p:cNvSpPr txBox="1"/>
          <p:nvPr/>
        </p:nvSpPr>
        <p:spPr>
          <a:xfrm>
            <a:off x="2021435" y="401012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Gender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037C1-A4B9-312A-3838-F5261912FE1A}"/>
              </a:ext>
            </a:extLst>
          </p:cNvPr>
          <p:cNvSpPr txBox="1"/>
          <p:nvPr/>
        </p:nvSpPr>
        <p:spPr>
          <a:xfrm>
            <a:off x="1972208" y="4524518"/>
            <a:ext cx="16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Doctor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DD8CB-46C2-E8B2-06C2-C47D430372D3}"/>
              </a:ext>
            </a:extLst>
          </p:cNvPr>
          <p:cNvSpPr txBox="1"/>
          <p:nvPr/>
        </p:nvSpPr>
        <p:spPr>
          <a:xfrm>
            <a:off x="1919163" y="51477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Contact 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9ECCE-28F8-EB97-690E-A42212C409A4}"/>
              </a:ext>
            </a:extLst>
          </p:cNvPr>
          <p:cNvSpPr txBox="1"/>
          <p:nvPr/>
        </p:nvSpPr>
        <p:spPr>
          <a:xfrm>
            <a:off x="1919163" y="5593849"/>
            <a:ext cx="20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Admission Date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D6956E-6139-F7CA-8B5E-12C715932F2F}"/>
              </a:ext>
            </a:extLst>
          </p:cNvPr>
          <p:cNvSpPr/>
          <p:nvPr/>
        </p:nvSpPr>
        <p:spPr>
          <a:xfrm>
            <a:off x="4244446" y="244903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Joseph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1F4668-233D-2989-EE28-1FE1ACD09C90}"/>
              </a:ext>
            </a:extLst>
          </p:cNvPr>
          <p:cNvSpPr/>
          <p:nvPr/>
        </p:nvSpPr>
        <p:spPr>
          <a:xfrm>
            <a:off x="4224827" y="2956636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DE1E1B-42E0-2B40-71F0-79FFA8658EF6}"/>
              </a:ext>
            </a:extLst>
          </p:cNvPr>
          <p:cNvSpPr/>
          <p:nvPr/>
        </p:nvSpPr>
        <p:spPr>
          <a:xfrm>
            <a:off x="4230563" y="348005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01 May 1996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21E22C-3C34-615A-2E72-A3627263CDCC}"/>
              </a:ext>
            </a:extLst>
          </p:cNvPr>
          <p:cNvSpPr/>
          <p:nvPr/>
        </p:nvSpPr>
        <p:spPr>
          <a:xfrm>
            <a:off x="4261715" y="4029443"/>
            <a:ext cx="1785359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1470BB-6749-A408-DA36-E2B15DC20000}"/>
              </a:ext>
            </a:extLst>
          </p:cNvPr>
          <p:cNvSpPr/>
          <p:nvPr/>
        </p:nvSpPr>
        <p:spPr>
          <a:xfrm>
            <a:off x="4244446" y="4614976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Dr John </a:t>
            </a:r>
            <a:r>
              <a:rPr lang="en-ZA" dirty="0" err="1"/>
              <a:t>Macathy</a:t>
            </a:r>
            <a:endParaRPr lang="en-Z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D7B7D1-A5ED-DE85-801A-6F3B83BCF09B}"/>
              </a:ext>
            </a:extLst>
          </p:cNvPr>
          <p:cNvSpPr/>
          <p:nvPr/>
        </p:nvSpPr>
        <p:spPr>
          <a:xfrm>
            <a:off x="4230563" y="5113593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(+27)76 888 9090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BCAB042-D043-B30A-B398-D113AE21D81A}"/>
              </a:ext>
            </a:extLst>
          </p:cNvPr>
          <p:cNvSpPr/>
          <p:nvPr/>
        </p:nvSpPr>
        <p:spPr>
          <a:xfrm>
            <a:off x="4224827" y="561462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 Dec 2024</a:t>
            </a:r>
          </a:p>
        </p:txBody>
      </p:sp>
      <p:pic>
        <p:nvPicPr>
          <p:cNvPr id="36" name="Graphic 35" descr="Caret Down with solid fill">
            <a:extLst>
              <a:ext uri="{FF2B5EF4-FFF2-40B4-BE49-F238E27FC236}">
                <a16:creationId xmlns:a16="http://schemas.microsoft.com/office/drawing/2014/main" id="{5697051D-E09E-9D04-D9BD-32C3F80BC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7474" y="4072468"/>
            <a:ext cx="369332" cy="369332"/>
          </a:xfrm>
          <a:prstGeom prst="rect">
            <a:avLst/>
          </a:prstGeom>
        </p:spPr>
      </p:pic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1F57F5C-814E-13BF-702B-97BD1661F8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7121" y="3502332"/>
            <a:ext cx="382953" cy="382953"/>
          </a:xfrm>
          <a:prstGeom prst="rect">
            <a:avLst/>
          </a:prstGeom>
        </p:spPr>
      </p:pic>
      <p:pic>
        <p:nvPicPr>
          <p:cNvPr id="19" name="Graphic 18" descr="Daily calendar with solid fill">
            <a:extLst>
              <a:ext uri="{FF2B5EF4-FFF2-40B4-BE49-F238E27FC236}">
                <a16:creationId xmlns:a16="http://schemas.microsoft.com/office/drawing/2014/main" id="{ACAEBB74-7A00-AEFF-72E5-1B31D1FB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9579" y="5628242"/>
            <a:ext cx="369332" cy="36933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5A7EFC-6C11-A129-E499-67C625F9D80D}"/>
              </a:ext>
            </a:extLst>
          </p:cNvPr>
          <p:cNvSpPr/>
          <p:nvPr/>
        </p:nvSpPr>
        <p:spPr>
          <a:xfrm>
            <a:off x="4861877" y="6298505"/>
            <a:ext cx="1524000" cy="407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39" name="Graphic 38" descr="Download with solid fill">
            <a:extLst>
              <a:ext uri="{FF2B5EF4-FFF2-40B4-BE49-F238E27FC236}">
                <a16:creationId xmlns:a16="http://schemas.microsoft.com/office/drawing/2014/main" id="{D2E134E6-0783-21F6-C0E8-2693C49B6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6321" y="6317356"/>
            <a:ext cx="369332" cy="36933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B3FC19-3EA3-60C8-A32F-3A3E8E5FD13F}"/>
              </a:ext>
            </a:extLst>
          </p:cNvPr>
          <p:cNvSpPr/>
          <p:nvPr/>
        </p:nvSpPr>
        <p:spPr>
          <a:xfrm>
            <a:off x="6596285" y="6278031"/>
            <a:ext cx="1524000" cy="407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65E37B-C960-77F1-06D5-2D06AC4FA8C2}"/>
              </a:ext>
            </a:extLst>
          </p:cNvPr>
          <p:cNvSpPr/>
          <p:nvPr/>
        </p:nvSpPr>
        <p:spPr>
          <a:xfrm>
            <a:off x="-24149" y="711540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B92EBB-F410-7060-78AA-374671DF967F}"/>
              </a:ext>
            </a:extLst>
          </p:cNvPr>
          <p:cNvSpPr txBox="1"/>
          <p:nvPr/>
        </p:nvSpPr>
        <p:spPr>
          <a:xfrm>
            <a:off x="1374062" y="765617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55" name="Graphic 54" descr="Speaker phone with solid fill">
            <a:extLst>
              <a:ext uri="{FF2B5EF4-FFF2-40B4-BE49-F238E27FC236}">
                <a16:creationId xmlns:a16="http://schemas.microsoft.com/office/drawing/2014/main" id="{5BD62B1B-582E-7667-9D1A-992573E42C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1223" y="7673260"/>
            <a:ext cx="393896" cy="393896"/>
          </a:xfrm>
          <a:prstGeom prst="rect">
            <a:avLst/>
          </a:prstGeom>
        </p:spPr>
      </p:pic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84EAEEF5-2F85-508C-58FC-7BE1B765C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8673" y="7394230"/>
            <a:ext cx="291802" cy="2918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4E97A5-5439-C8A9-53EF-D3DDDFF1D72F}"/>
              </a:ext>
            </a:extLst>
          </p:cNvPr>
          <p:cNvSpPr txBox="1"/>
          <p:nvPr/>
        </p:nvSpPr>
        <p:spPr>
          <a:xfrm>
            <a:off x="5008100" y="730392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72600B-2C15-8D76-01F3-7D8FE9C2362A}"/>
              </a:ext>
            </a:extLst>
          </p:cNvPr>
          <p:cNvSpPr txBox="1"/>
          <p:nvPr/>
        </p:nvSpPr>
        <p:spPr>
          <a:xfrm>
            <a:off x="1312318" y="73593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DCACFA-7B59-A763-9F3B-5B1D235D5D48}"/>
              </a:ext>
            </a:extLst>
          </p:cNvPr>
          <p:cNvSpPr txBox="1"/>
          <p:nvPr/>
        </p:nvSpPr>
        <p:spPr>
          <a:xfrm>
            <a:off x="1008203" y="709570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60" name="Picture 5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6318A7-2A2D-C260-3EB4-244FDD85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7115408"/>
            <a:ext cx="1019653" cy="997683"/>
          </a:xfrm>
          <a:prstGeom prst="rect">
            <a:avLst/>
          </a:prstGeom>
        </p:spPr>
      </p:pic>
      <p:pic>
        <p:nvPicPr>
          <p:cNvPr id="61" name="Picture 60" descr="A white globe with a shadow&#10;&#10;Description automatically generated">
            <a:extLst>
              <a:ext uri="{FF2B5EF4-FFF2-40B4-BE49-F238E27FC236}">
                <a16:creationId xmlns:a16="http://schemas.microsoft.com/office/drawing/2014/main" id="{BD93486E-6539-4BB4-DAFE-B9800DD96A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7328936"/>
            <a:ext cx="312697" cy="3272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5C68F3-3B55-631E-EC71-F8CC39E14A7A}"/>
              </a:ext>
            </a:extLst>
          </p:cNvPr>
          <p:cNvSpPr txBox="1"/>
          <p:nvPr/>
        </p:nvSpPr>
        <p:spPr>
          <a:xfrm>
            <a:off x="4990289" y="756307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A91EE9-91C0-F82E-BDD5-8C88BA2EF6C9}"/>
              </a:ext>
            </a:extLst>
          </p:cNvPr>
          <p:cNvSpPr txBox="1"/>
          <p:nvPr/>
        </p:nvSpPr>
        <p:spPr>
          <a:xfrm>
            <a:off x="9341343" y="785161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4E06F3-4906-DA47-6BB5-B0512CD94B60}"/>
              </a:ext>
            </a:extLst>
          </p:cNvPr>
          <p:cNvSpPr/>
          <p:nvPr/>
        </p:nvSpPr>
        <p:spPr>
          <a:xfrm>
            <a:off x="3699956" y="1496093"/>
            <a:ext cx="2732730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1800" b="1" dirty="0">
                <a:solidFill>
                  <a:schemeClr val="accent1">
                    <a:lumMod val="50000"/>
                  </a:schemeClr>
                </a:solidFill>
              </a:rPr>
              <a:t>DOCTOR REFFERAL</a:t>
            </a:r>
          </a:p>
        </p:txBody>
      </p:sp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9DC6017-9409-384E-CE2D-6E9199B71F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7" name="Picture 3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3148E6F-494D-E0CF-1A1E-FD0642D7DB0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0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457201" y="-21228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05199" y="467169"/>
            <a:ext cx="7100316" cy="48169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39380" y="3151375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9" y="2649445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39380" y="3806772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8395A-7BC7-7237-F204-25F3EAF4EB83}"/>
              </a:ext>
            </a:extLst>
          </p:cNvPr>
          <p:cNvSpPr txBox="1"/>
          <p:nvPr/>
        </p:nvSpPr>
        <p:spPr>
          <a:xfrm>
            <a:off x="4193452" y="1998342"/>
            <a:ext cx="19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Email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F3425-4E9C-93F8-D4E2-03FFCC51B219}"/>
              </a:ext>
            </a:extLst>
          </p:cNvPr>
          <p:cNvSpPr txBox="1"/>
          <p:nvPr/>
        </p:nvSpPr>
        <p:spPr>
          <a:xfrm>
            <a:off x="4139379" y="2630524"/>
            <a:ext cx="26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Confirm Email Address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4E3FC-A85A-A757-883A-2F74C96A79E6}"/>
              </a:ext>
            </a:extLst>
          </p:cNvPr>
          <p:cNvSpPr txBox="1"/>
          <p:nvPr/>
        </p:nvSpPr>
        <p:spPr>
          <a:xfrm>
            <a:off x="4193451" y="3140014"/>
            <a:ext cx="15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EE4AA-DD5B-B9CD-DA6B-0322C9401543}"/>
              </a:ext>
            </a:extLst>
          </p:cNvPr>
          <p:cNvSpPr txBox="1"/>
          <p:nvPr/>
        </p:nvSpPr>
        <p:spPr>
          <a:xfrm>
            <a:off x="4230324" y="3778603"/>
            <a:ext cx="231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6629F2-E800-DFA8-65E4-B598EBA7A17F}"/>
              </a:ext>
            </a:extLst>
          </p:cNvPr>
          <p:cNvSpPr txBox="1"/>
          <p:nvPr/>
        </p:nvSpPr>
        <p:spPr>
          <a:xfrm>
            <a:off x="7357379" y="20191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FE153-42CC-8288-5616-1350757E71FD}"/>
              </a:ext>
            </a:extLst>
          </p:cNvPr>
          <p:cNvSpPr txBox="1"/>
          <p:nvPr/>
        </p:nvSpPr>
        <p:spPr>
          <a:xfrm>
            <a:off x="7357379" y="26537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A2936-6465-0981-927B-B3EB6C910DC2}"/>
              </a:ext>
            </a:extLst>
          </p:cNvPr>
          <p:cNvSpPr txBox="1"/>
          <p:nvPr/>
        </p:nvSpPr>
        <p:spPr>
          <a:xfrm>
            <a:off x="7357379" y="31847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85F5B-4538-ACFB-37E3-5572E19FB7A2}"/>
              </a:ext>
            </a:extLst>
          </p:cNvPr>
          <p:cNvSpPr txBox="1"/>
          <p:nvPr/>
        </p:nvSpPr>
        <p:spPr>
          <a:xfrm>
            <a:off x="7396311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78FA58-27A5-FDF0-6909-029EBED0856F}"/>
              </a:ext>
            </a:extLst>
          </p:cNvPr>
          <p:cNvSpPr txBox="1"/>
          <p:nvPr/>
        </p:nvSpPr>
        <p:spPr>
          <a:xfrm>
            <a:off x="4193450" y="1573905"/>
            <a:ext cx="283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fields should be filled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407F2-B1D7-D407-9D98-37B2F9659416}"/>
              </a:ext>
            </a:extLst>
          </p:cNvPr>
          <p:cNvSpPr/>
          <p:nvPr/>
        </p:nvSpPr>
        <p:spPr>
          <a:xfrm>
            <a:off x="-1059" y="589439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63F31-F463-FD08-B694-620EFE97FA23}"/>
              </a:ext>
            </a:extLst>
          </p:cNvPr>
          <p:cNvSpPr txBox="1"/>
          <p:nvPr/>
        </p:nvSpPr>
        <p:spPr>
          <a:xfrm>
            <a:off x="1472218" y="646725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E9404259-93D2-18CA-B7F9-B6B7B765D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379" y="6484334"/>
            <a:ext cx="393896" cy="393896"/>
          </a:xfrm>
          <a:prstGeom prst="rect">
            <a:avLst/>
          </a:prstGeom>
        </p:spPr>
      </p:pic>
      <p:pic>
        <p:nvPicPr>
          <p:cNvPr id="5" name="Graphic 4" descr="Envelope with solid fill">
            <a:extLst>
              <a:ext uri="{FF2B5EF4-FFF2-40B4-BE49-F238E27FC236}">
                <a16:creationId xmlns:a16="http://schemas.microsoft.com/office/drawing/2014/main" id="{DEE261D1-18E1-1E5D-6C37-16E287E4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108" y="6192532"/>
            <a:ext cx="291802" cy="29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8B45-B4CD-67E9-D678-841945232C7E}"/>
              </a:ext>
            </a:extLst>
          </p:cNvPr>
          <p:cNvSpPr txBox="1"/>
          <p:nvPr/>
        </p:nvSpPr>
        <p:spPr>
          <a:xfrm>
            <a:off x="5106256" y="611500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49D9C8-5B91-133C-3B63-8E94D1739665}"/>
              </a:ext>
            </a:extLst>
          </p:cNvPr>
          <p:cNvSpPr txBox="1"/>
          <p:nvPr/>
        </p:nvSpPr>
        <p:spPr>
          <a:xfrm>
            <a:off x="1410474" y="61704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D89C1-5FE8-C823-795E-5F33EE978BF1}"/>
              </a:ext>
            </a:extLst>
          </p:cNvPr>
          <p:cNvSpPr txBox="1"/>
          <p:nvPr/>
        </p:nvSpPr>
        <p:spPr>
          <a:xfrm>
            <a:off x="1106359" y="590677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94CEA4C-060D-6ED5-B298-23A64BC2D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5880293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846CC9CA-BCEB-53F5-C523-1CD044868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7" y="614001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E2F176-AFA3-2D41-E399-F8E755AD2940}"/>
              </a:ext>
            </a:extLst>
          </p:cNvPr>
          <p:cNvSpPr txBox="1"/>
          <p:nvPr/>
        </p:nvSpPr>
        <p:spPr>
          <a:xfrm>
            <a:off x="5088445" y="63741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24225F-2AF5-879C-A465-F5679D8B3B93}"/>
              </a:ext>
            </a:extLst>
          </p:cNvPr>
          <p:cNvSpPr txBox="1"/>
          <p:nvPr/>
        </p:nvSpPr>
        <p:spPr>
          <a:xfrm>
            <a:off x="9439499" y="666268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7604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912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0BB730-E159-A3AD-FFFD-15C64C4D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4228"/>
              </p:ext>
            </p:extLst>
          </p:nvPr>
        </p:nvGraphicFramePr>
        <p:xfrm>
          <a:off x="425080" y="3062443"/>
          <a:ext cx="10862682" cy="293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47">
                  <a:extLst>
                    <a:ext uri="{9D8B030D-6E8A-4147-A177-3AD203B41FA5}">
                      <a16:colId xmlns:a16="http://schemas.microsoft.com/office/drawing/2014/main" val="2869841488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996513934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1229087827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418981784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792543931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757378713"/>
                    </a:ext>
                  </a:extLst>
                </a:gridCol>
              </a:tblGrid>
              <a:tr h="471953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76671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r>
                        <a:rPr lang="en-ZA" dirty="0"/>
                        <a:t>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 May 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076 888 9090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John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Dec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28149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r>
                        <a:rPr lang="en-ZA" dirty="0"/>
                        <a:t>Grace Ndlovu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June 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079 366 0440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John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 June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33946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r>
                        <a:rPr lang="en-ZA" dirty="0" err="1"/>
                        <a:t>Melusi</a:t>
                      </a:r>
                      <a:r>
                        <a:rPr lang="en-ZA" dirty="0"/>
                        <a:t> Nkosi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 August 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066 272 3456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John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08 July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86762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10868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43412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212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CEC2A3A-D6AB-A0DB-5A26-8CF47E04C70E}"/>
              </a:ext>
            </a:extLst>
          </p:cNvPr>
          <p:cNvSpPr/>
          <p:nvPr/>
        </p:nvSpPr>
        <p:spPr>
          <a:xfrm>
            <a:off x="0" y="712106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A13E1-FFAA-99D2-8EB4-2C9527FDD629}"/>
              </a:ext>
            </a:extLst>
          </p:cNvPr>
          <p:cNvSpPr txBox="1"/>
          <p:nvPr/>
        </p:nvSpPr>
        <p:spPr>
          <a:xfrm>
            <a:off x="1398211" y="766183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281466B2-90D3-AC12-6AC2-503C97B7E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78922"/>
            <a:ext cx="393896" cy="393896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2ECB97C5-CBD7-FA9D-F4E8-B19CF1A0C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399892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182308-549A-7D6C-1D0A-B54D77820087}"/>
              </a:ext>
            </a:extLst>
          </p:cNvPr>
          <p:cNvSpPr txBox="1"/>
          <p:nvPr/>
        </p:nvSpPr>
        <p:spPr>
          <a:xfrm>
            <a:off x="5032249" y="730959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AC9389-DE89-9045-9417-FE91466D9DE7}"/>
              </a:ext>
            </a:extLst>
          </p:cNvPr>
          <p:cNvSpPr txBox="1"/>
          <p:nvPr/>
        </p:nvSpPr>
        <p:spPr>
          <a:xfrm>
            <a:off x="1336467" y="736501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003E4-9130-B92D-2633-F2434AF4A5E6}"/>
              </a:ext>
            </a:extLst>
          </p:cNvPr>
          <p:cNvSpPr txBox="1"/>
          <p:nvPr/>
        </p:nvSpPr>
        <p:spPr>
          <a:xfrm>
            <a:off x="1032352" y="71013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BAB6850-5976-A37C-9817-EC40ECEE1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21070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2A8C3D48-5F1A-E0B5-7242-D90D38E30A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4598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D180BD-5CDF-8176-804A-4A4A15259A74}"/>
              </a:ext>
            </a:extLst>
          </p:cNvPr>
          <p:cNvSpPr txBox="1"/>
          <p:nvPr/>
        </p:nvSpPr>
        <p:spPr>
          <a:xfrm>
            <a:off x="5014438" y="756873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740E4-B949-25DF-5E0F-F7F0453A28C9}"/>
              </a:ext>
            </a:extLst>
          </p:cNvPr>
          <p:cNvSpPr txBox="1"/>
          <p:nvPr/>
        </p:nvSpPr>
        <p:spPr>
          <a:xfrm>
            <a:off x="9365492" y="785727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624631D-FB58-62D1-049C-91EDBE61F3A9}"/>
              </a:ext>
            </a:extLst>
          </p:cNvPr>
          <p:cNvSpPr/>
          <p:nvPr/>
        </p:nvSpPr>
        <p:spPr>
          <a:xfrm>
            <a:off x="3898455" y="1743076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375353" y="1765122"/>
            <a:ext cx="232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PATIENT REFFERAL</a:t>
            </a:r>
          </a:p>
        </p:txBody>
      </p:sp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83527FB6-C3FB-8AD2-B819-983685F4B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1" name="Picture 3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5BC74E85-2B29-57DF-75F2-C8FD48B650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5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728888"/>
            <a:ext cx="12435372" cy="8315776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38" y="865684"/>
            <a:ext cx="12435372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04800" y="529205"/>
            <a:ext cx="12435372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998430" y="525001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59" y="51216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040254" y="507512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4537586" y="613535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28" y="481399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483562" y="52500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727552" y="2834956"/>
            <a:ext cx="8073350" cy="3923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2263F-1C68-3E8A-FF00-50581165F332}"/>
              </a:ext>
            </a:extLst>
          </p:cNvPr>
          <p:cNvSpPr txBox="1"/>
          <p:nvPr/>
        </p:nvSpPr>
        <p:spPr>
          <a:xfrm>
            <a:off x="1913347" y="30895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Title: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E0B21-A38D-B8CA-CFED-81DADECDD7F4}"/>
              </a:ext>
            </a:extLst>
          </p:cNvPr>
          <p:cNvSpPr txBox="1"/>
          <p:nvPr/>
        </p:nvSpPr>
        <p:spPr>
          <a:xfrm>
            <a:off x="1848411" y="405029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DC5B9-EF95-2EA7-8E3E-6A0211260478}"/>
              </a:ext>
            </a:extLst>
          </p:cNvPr>
          <p:cNvSpPr txBox="1"/>
          <p:nvPr/>
        </p:nvSpPr>
        <p:spPr>
          <a:xfrm>
            <a:off x="1815010" y="4438899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713FB-C8D0-AD6E-A37E-92EDCB0218C6}"/>
              </a:ext>
            </a:extLst>
          </p:cNvPr>
          <p:cNvSpPr txBox="1"/>
          <p:nvPr/>
        </p:nvSpPr>
        <p:spPr>
          <a:xfrm>
            <a:off x="3694188" y="2262891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Personal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F0045-C680-BEAF-E8FB-FDA4D0616912}"/>
              </a:ext>
            </a:extLst>
          </p:cNvPr>
          <p:cNvSpPr txBox="1"/>
          <p:nvPr/>
        </p:nvSpPr>
        <p:spPr>
          <a:xfrm>
            <a:off x="1789223" y="52553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82855-4847-1B45-24DD-47027A278481}"/>
              </a:ext>
            </a:extLst>
          </p:cNvPr>
          <p:cNvSpPr txBox="1"/>
          <p:nvPr/>
        </p:nvSpPr>
        <p:spPr>
          <a:xfrm>
            <a:off x="1756731" y="4870451"/>
            <a:ext cx="20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Marital Status: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72567-292A-84D7-1A2A-F2769C7EB667}"/>
              </a:ext>
            </a:extLst>
          </p:cNvPr>
          <p:cNvSpPr txBox="1"/>
          <p:nvPr/>
        </p:nvSpPr>
        <p:spPr>
          <a:xfrm>
            <a:off x="1802650" y="569063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Occupation: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F2E4F-2F14-369F-E6B3-3C1D23804EDE}"/>
              </a:ext>
            </a:extLst>
          </p:cNvPr>
          <p:cNvSpPr txBox="1"/>
          <p:nvPr/>
        </p:nvSpPr>
        <p:spPr>
          <a:xfrm>
            <a:off x="1782330" y="6115460"/>
            <a:ext cx="233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Language: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504EEF3-2178-BCAF-2B2D-AF4272224819}"/>
              </a:ext>
            </a:extLst>
          </p:cNvPr>
          <p:cNvSpPr/>
          <p:nvPr/>
        </p:nvSpPr>
        <p:spPr>
          <a:xfrm>
            <a:off x="3687637" y="3541429"/>
            <a:ext cx="1859280" cy="345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4A3560-A654-4E61-D3BF-9B2671A73881}"/>
              </a:ext>
            </a:extLst>
          </p:cNvPr>
          <p:cNvSpPr/>
          <p:nvPr/>
        </p:nvSpPr>
        <p:spPr>
          <a:xfrm>
            <a:off x="3693929" y="401940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01 May 1996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CBE205-F488-6B34-A898-BA2E2DAF8D83}"/>
              </a:ext>
            </a:extLst>
          </p:cNvPr>
          <p:cNvSpPr/>
          <p:nvPr/>
        </p:nvSpPr>
        <p:spPr>
          <a:xfrm>
            <a:off x="3694188" y="444545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960501786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87E069F-9765-93C9-43D5-7A0747CEEF3E}"/>
              </a:ext>
            </a:extLst>
          </p:cNvPr>
          <p:cNvSpPr/>
          <p:nvPr/>
        </p:nvSpPr>
        <p:spPr>
          <a:xfrm>
            <a:off x="3694188" y="488263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Married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B6B4EBB-D2CC-6C6C-1608-98D6412089A9}"/>
              </a:ext>
            </a:extLst>
          </p:cNvPr>
          <p:cNvSpPr/>
          <p:nvPr/>
        </p:nvSpPr>
        <p:spPr>
          <a:xfrm>
            <a:off x="3694188" y="531742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C93CF0D-1A78-43A1-58C4-8CD4D1D697BE}"/>
              </a:ext>
            </a:extLst>
          </p:cNvPr>
          <p:cNvSpPr/>
          <p:nvPr/>
        </p:nvSpPr>
        <p:spPr>
          <a:xfrm>
            <a:off x="3679190" y="580877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Lawyer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9D60F1-6397-0256-E564-AB247825D8F1}"/>
              </a:ext>
            </a:extLst>
          </p:cNvPr>
          <p:cNvSpPr/>
          <p:nvPr/>
        </p:nvSpPr>
        <p:spPr>
          <a:xfrm>
            <a:off x="3694188" y="623090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Afrikaans</a:t>
            </a:r>
          </a:p>
        </p:txBody>
      </p:sp>
      <p:pic>
        <p:nvPicPr>
          <p:cNvPr id="85" name="Graphic 84" descr="Caret Down with solid fill">
            <a:extLst>
              <a:ext uri="{FF2B5EF4-FFF2-40B4-BE49-F238E27FC236}">
                <a16:creationId xmlns:a16="http://schemas.microsoft.com/office/drawing/2014/main" id="{C2A3602A-A9BA-F92F-D22E-FF3EC5FA9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9568" y="4762636"/>
            <a:ext cx="507390" cy="5073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25C3443-87E1-487A-8C15-D93AA46555EE}"/>
              </a:ext>
            </a:extLst>
          </p:cNvPr>
          <p:cNvSpPr txBox="1"/>
          <p:nvPr/>
        </p:nvSpPr>
        <p:spPr>
          <a:xfrm>
            <a:off x="1852145" y="363166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DACF2C8-8662-F1AB-2180-341D14A01A11}"/>
              </a:ext>
            </a:extLst>
          </p:cNvPr>
          <p:cNvSpPr/>
          <p:nvPr/>
        </p:nvSpPr>
        <p:spPr>
          <a:xfrm>
            <a:off x="3726593" y="3102908"/>
            <a:ext cx="1104474" cy="2732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Mr</a:t>
            </a:r>
          </a:p>
        </p:txBody>
      </p:sp>
      <p:pic>
        <p:nvPicPr>
          <p:cNvPr id="107" name="Graphic 106" descr="Daily calendar with solid fill">
            <a:extLst>
              <a:ext uri="{FF2B5EF4-FFF2-40B4-BE49-F238E27FC236}">
                <a16:creationId xmlns:a16="http://schemas.microsoft.com/office/drawing/2014/main" id="{33732E0A-57D8-AE06-908D-DDE64B1D8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8690" y="3942096"/>
            <a:ext cx="464354" cy="46435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473EEDC-A741-0D91-9B5E-53E06941AA5A}"/>
              </a:ext>
            </a:extLst>
          </p:cNvPr>
          <p:cNvSpPr txBox="1"/>
          <p:nvPr/>
        </p:nvSpPr>
        <p:spPr>
          <a:xfrm>
            <a:off x="4806833" y="3113139"/>
            <a:ext cx="44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6853A8F-E800-F44E-8267-CAD37F6A6304}"/>
              </a:ext>
            </a:extLst>
          </p:cNvPr>
          <p:cNvSpPr txBox="1"/>
          <p:nvPr/>
        </p:nvSpPr>
        <p:spPr>
          <a:xfrm>
            <a:off x="5617832" y="3567007"/>
            <a:ext cx="3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9EB423F-022F-B655-A04C-875AC2F0688B}"/>
              </a:ext>
            </a:extLst>
          </p:cNvPr>
          <p:cNvSpPr txBox="1"/>
          <p:nvPr/>
        </p:nvSpPr>
        <p:spPr>
          <a:xfrm>
            <a:off x="5945456" y="4056446"/>
            <a:ext cx="30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D78C90-AFAD-A391-4A62-27C648B04BDC}"/>
              </a:ext>
            </a:extLst>
          </p:cNvPr>
          <p:cNvSpPr txBox="1"/>
          <p:nvPr/>
        </p:nvSpPr>
        <p:spPr>
          <a:xfrm>
            <a:off x="5588006" y="5236330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5A7638-98F8-3BF2-884A-244DB81C24F2}"/>
              </a:ext>
            </a:extLst>
          </p:cNvPr>
          <p:cNvSpPr txBox="1"/>
          <p:nvPr/>
        </p:nvSpPr>
        <p:spPr>
          <a:xfrm>
            <a:off x="5575709" y="5766993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40F4D4-BED3-445F-C7B3-B3D0910E8B41}"/>
              </a:ext>
            </a:extLst>
          </p:cNvPr>
          <p:cNvSpPr txBox="1"/>
          <p:nvPr/>
        </p:nvSpPr>
        <p:spPr>
          <a:xfrm>
            <a:off x="5579481" y="6162943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ACA74-8718-1DD2-7347-85CF8AF52530}"/>
              </a:ext>
            </a:extLst>
          </p:cNvPr>
          <p:cNvSpPr txBox="1"/>
          <p:nvPr/>
        </p:nvSpPr>
        <p:spPr>
          <a:xfrm>
            <a:off x="5728563" y="4463033"/>
            <a:ext cx="1762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Must be13 Digits</a:t>
            </a:r>
          </a:p>
          <a:p>
            <a:r>
              <a:rPr lang="en-ZA" sz="1400" dirty="0">
                <a:solidFill>
                  <a:srgbClr val="C00000"/>
                </a:solidFill>
              </a:rPr>
              <a:t>No characters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18D2C2-DF4B-86A8-EF6D-DB003B26E0A5}"/>
              </a:ext>
            </a:extLst>
          </p:cNvPr>
          <p:cNvSpPr/>
          <p:nvPr/>
        </p:nvSpPr>
        <p:spPr>
          <a:xfrm>
            <a:off x="-307038" y="6966301"/>
            <a:ext cx="12435372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661998-2BC9-C014-4B5E-D08E7414424A}"/>
              </a:ext>
            </a:extLst>
          </p:cNvPr>
          <p:cNvSpPr txBox="1"/>
          <p:nvPr/>
        </p:nvSpPr>
        <p:spPr>
          <a:xfrm>
            <a:off x="1093411" y="755824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9" name="Graphic 138" descr="Speaker phone with solid fill">
            <a:extLst>
              <a:ext uri="{FF2B5EF4-FFF2-40B4-BE49-F238E27FC236}">
                <a16:creationId xmlns:a16="http://schemas.microsoft.com/office/drawing/2014/main" id="{D2C99D3F-47CF-722B-73B2-2357F87954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0572" y="7575327"/>
            <a:ext cx="393896" cy="39389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2DED155-FC1E-2648-4BD0-A8B9A0F1CBEF}"/>
              </a:ext>
            </a:extLst>
          </p:cNvPr>
          <p:cNvSpPr txBox="1"/>
          <p:nvPr/>
        </p:nvSpPr>
        <p:spPr>
          <a:xfrm>
            <a:off x="4727449" y="72059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F9DF70-36A1-87F5-062D-78A14D14BCF0}"/>
              </a:ext>
            </a:extLst>
          </p:cNvPr>
          <p:cNvSpPr txBox="1"/>
          <p:nvPr/>
        </p:nvSpPr>
        <p:spPr>
          <a:xfrm>
            <a:off x="1031667" y="726141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AF9B14-A12D-DF8C-81A3-8311D9674357}"/>
              </a:ext>
            </a:extLst>
          </p:cNvPr>
          <p:cNvSpPr txBox="1"/>
          <p:nvPr/>
        </p:nvSpPr>
        <p:spPr>
          <a:xfrm>
            <a:off x="727552" y="699777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43" name="Picture 142" descr="A white globe with a shadow&#10;&#10;Description automatically generated">
            <a:extLst>
              <a:ext uri="{FF2B5EF4-FFF2-40B4-BE49-F238E27FC236}">
                <a16:creationId xmlns:a16="http://schemas.microsoft.com/office/drawing/2014/main" id="{C9428091-710A-725D-6D01-A367946437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20" y="7231003"/>
            <a:ext cx="312697" cy="32724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107FF3F6-1B6E-9687-8871-D31BB6AE286F}"/>
              </a:ext>
            </a:extLst>
          </p:cNvPr>
          <p:cNvSpPr txBox="1"/>
          <p:nvPr/>
        </p:nvSpPr>
        <p:spPr>
          <a:xfrm>
            <a:off x="4709638" y="746514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A28E66-65FE-26FA-DA41-06EBC8D06E66}"/>
              </a:ext>
            </a:extLst>
          </p:cNvPr>
          <p:cNvSpPr txBox="1"/>
          <p:nvPr/>
        </p:nvSpPr>
        <p:spPr>
          <a:xfrm>
            <a:off x="9060692" y="775368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A3FA9A-777B-42A9-88B2-2A5E5AF65D6E}"/>
              </a:ext>
            </a:extLst>
          </p:cNvPr>
          <p:cNvSpPr/>
          <p:nvPr/>
        </p:nvSpPr>
        <p:spPr>
          <a:xfrm>
            <a:off x="9686013" y="2824906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150" name="Graphic 149" descr="End with solid fill">
            <a:extLst>
              <a:ext uri="{FF2B5EF4-FFF2-40B4-BE49-F238E27FC236}">
                <a16:creationId xmlns:a16="http://schemas.microsoft.com/office/drawing/2014/main" id="{F4CDC135-7126-A7B0-FA82-5F4DD70670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25023" y="2924596"/>
            <a:ext cx="329910" cy="329910"/>
          </a:xfrm>
          <a:prstGeom prst="rect">
            <a:avLst/>
          </a:prstGeom>
        </p:spPr>
      </p:pic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098B6A6-D963-4DB5-9BB0-A9C7EDDFBFBF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05917A3-08E7-A697-33AA-6DBFFED5133A}"/>
              </a:ext>
            </a:extLst>
          </p:cNvPr>
          <p:cNvSpPr/>
          <p:nvPr/>
        </p:nvSpPr>
        <p:spPr>
          <a:xfrm>
            <a:off x="1311356" y="192118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266819AD-1DA0-3612-6F0A-983EEF4725F2}"/>
              </a:ext>
            </a:extLst>
          </p:cNvPr>
          <p:cNvSpPr/>
          <p:nvPr/>
        </p:nvSpPr>
        <p:spPr>
          <a:xfrm>
            <a:off x="3568070" y="1879408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99DCB40C-8306-1FC9-23C8-54A5D4D86F09}"/>
              </a:ext>
            </a:extLst>
          </p:cNvPr>
          <p:cNvSpPr/>
          <p:nvPr/>
        </p:nvSpPr>
        <p:spPr>
          <a:xfrm>
            <a:off x="6231048" y="188949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E71D624-FA16-64C8-F21C-1732EA5B8BA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57" name="Graphic 156" descr="Checkmark with solid fill">
            <a:extLst>
              <a:ext uri="{FF2B5EF4-FFF2-40B4-BE49-F238E27FC236}">
                <a16:creationId xmlns:a16="http://schemas.microsoft.com/office/drawing/2014/main" id="{EB3177D2-6275-9D33-4612-B016AC151D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2973" y="1984502"/>
            <a:ext cx="199593" cy="199593"/>
          </a:xfrm>
          <a:prstGeom prst="rect">
            <a:avLst/>
          </a:prstGeom>
        </p:spPr>
      </p:pic>
      <p:pic>
        <p:nvPicPr>
          <p:cNvPr id="158" name="Graphic 157" descr="Caret Down with solid fill">
            <a:extLst>
              <a:ext uri="{FF2B5EF4-FFF2-40B4-BE49-F238E27FC236}">
                <a16:creationId xmlns:a16="http://schemas.microsoft.com/office/drawing/2014/main" id="{670AB008-1B24-EAE3-C1FE-D19ADCF60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1048" y="3010316"/>
            <a:ext cx="447840" cy="447840"/>
          </a:xfrm>
          <a:prstGeom prst="rect">
            <a:avLst/>
          </a:prstGeom>
        </p:spPr>
      </p:pic>
      <p:pic>
        <p:nvPicPr>
          <p:cNvPr id="161" name="Picture 16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5A56A21-63C4-EBF8-097F-A799F624F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16" y="6966302"/>
            <a:ext cx="1019653" cy="99768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EBF727-D692-F9E3-6225-113893ECCE1B}"/>
              </a:ext>
            </a:extLst>
          </p:cNvPr>
          <p:cNvSpPr/>
          <p:nvPr/>
        </p:nvSpPr>
        <p:spPr>
          <a:xfrm>
            <a:off x="3163479" y="1355921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563478" y="1380502"/>
            <a:ext cx="289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CREATE PATIENT FOLDER</a:t>
            </a:r>
          </a:p>
        </p:txBody>
      </p:sp>
      <p:pic>
        <p:nvPicPr>
          <p:cNvPr id="25" name="Picture 2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A6AA35B-96DA-D86A-8067-0BCB5F5B62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342" y="746775"/>
            <a:ext cx="426821" cy="432441"/>
          </a:xfrm>
          <a:prstGeom prst="rect">
            <a:avLst/>
          </a:prstGeom>
        </p:spPr>
      </p:pic>
      <p:pic>
        <p:nvPicPr>
          <p:cNvPr id="26" name="Picture 25" descr="A black and white chat bubble&#10;&#10;Description automatically generated">
            <a:extLst>
              <a:ext uri="{FF2B5EF4-FFF2-40B4-BE49-F238E27FC236}">
                <a16:creationId xmlns:a16="http://schemas.microsoft.com/office/drawing/2014/main" id="{C682B00D-3E54-F0CD-FCE3-F9A104384A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80" y="731055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15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02" y="100942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516133" y="2905703"/>
            <a:ext cx="10600733" cy="37795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0EEB6-07FA-7214-B70C-ED0BF54FB05F}"/>
              </a:ext>
            </a:extLst>
          </p:cNvPr>
          <p:cNvSpPr txBox="1"/>
          <p:nvPr/>
        </p:nvSpPr>
        <p:spPr>
          <a:xfrm>
            <a:off x="5894034" y="3369935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Phone No: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58764-0556-E8ED-FA09-C650F0781C30}"/>
              </a:ext>
            </a:extLst>
          </p:cNvPr>
          <p:cNvSpPr txBox="1"/>
          <p:nvPr/>
        </p:nvSpPr>
        <p:spPr>
          <a:xfrm>
            <a:off x="5911568" y="376236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FACD89-3103-0C47-D389-1673F77CA02F}"/>
              </a:ext>
            </a:extLst>
          </p:cNvPr>
          <p:cNvSpPr txBox="1"/>
          <p:nvPr/>
        </p:nvSpPr>
        <p:spPr>
          <a:xfrm>
            <a:off x="5911568" y="3063733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Contact Information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B204F-3D8F-AD3E-3C94-2D06F9011056}"/>
              </a:ext>
            </a:extLst>
          </p:cNvPr>
          <p:cNvSpPr txBox="1"/>
          <p:nvPr/>
        </p:nvSpPr>
        <p:spPr>
          <a:xfrm>
            <a:off x="844885" y="3510670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Address Line 1: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2F7D4-C1E5-9860-E1F9-1E100229F6F0}"/>
              </a:ext>
            </a:extLst>
          </p:cNvPr>
          <p:cNvSpPr txBox="1"/>
          <p:nvPr/>
        </p:nvSpPr>
        <p:spPr>
          <a:xfrm>
            <a:off x="834846" y="3824717"/>
            <a:ext cx="17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Address Line 2: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C7D14A-1FE2-176A-81A1-4CA4DDD80EC9}"/>
              </a:ext>
            </a:extLst>
          </p:cNvPr>
          <p:cNvSpPr txBox="1"/>
          <p:nvPr/>
        </p:nvSpPr>
        <p:spPr>
          <a:xfrm>
            <a:off x="902895" y="3140631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Address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3C50-A463-1EBC-9CBF-6922D3689805}"/>
              </a:ext>
            </a:extLst>
          </p:cNvPr>
          <p:cNvSpPr txBox="1"/>
          <p:nvPr/>
        </p:nvSpPr>
        <p:spPr>
          <a:xfrm>
            <a:off x="876970" y="4220508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Suburb: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41F840-3E74-5ACF-4F31-FC82968F9B8C}"/>
              </a:ext>
            </a:extLst>
          </p:cNvPr>
          <p:cNvSpPr txBox="1"/>
          <p:nvPr/>
        </p:nvSpPr>
        <p:spPr>
          <a:xfrm>
            <a:off x="879365" y="4629763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City: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322829-484A-B5BE-4D41-E803C76B8C41}"/>
              </a:ext>
            </a:extLst>
          </p:cNvPr>
          <p:cNvSpPr txBox="1"/>
          <p:nvPr/>
        </p:nvSpPr>
        <p:spPr>
          <a:xfrm>
            <a:off x="825209" y="5027442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Postal Code: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3DEE-D7C7-67C1-EF64-8431AC4793C9}"/>
              </a:ext>
            </a:extLst>
          </p:cNvPr>
          <p:cNvSpPr txBox="1"/>
          <p:nvPr/>
        </p:nvSpPr>
        <p:spPr>
          <a:xfrm>
            <a:off x="823719" y="5399884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Province: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0F0D40-E3E4-9BC8-7846-499D85C8E456}"/>
              </a:ext>
            </a:extLst>
          </p:cNvPr>
          <p:cNvSpPr/>
          <p:nvPr/>
        </p:nvSpPr>
        <p:spPr>
          <a:xfrm>
            <a:off x="7505917" y="340518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078 888 9090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62C6DA-7206-C33F-FAC4-026DDF85FB7C}"/>
              </a:ext>
            </a:extLst>
          </p:cNvPr>
          <p:cNvSpPr/>
          <p:nvPr/>
        </p:nvSpPr>
        <p:spPr>
          <a:xfrm>
            <a:off x="7485189" y="3838696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jm@gmail.com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01D280-712F-B821-8832-CDFC4B50A314}"/>
              </a:ext>
            </a:extLst>
          </p:cNvPr>
          <p:cNvSpPr/>
          <p:nvPr/>
        </p:nvSpPr>
        <p:spPr>
          <a:xfrm>
            <a:off x="2790523" y="348225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772E65-353A-40D9-D0DD-EF32D1959AC5}"/>
              </a:ext>
            </a:extLst>
          </p:cNvPr>
          <p:cNvSpPr/>
          <p:nvPr/>
        </p:nvSpPr>
        <p:spPr>
          <a:xfrm>
            <a:off x="2804449" y="387624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Stand no 56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BB7D43-BF9D-55B1-50F5-1F8553C9465F}"/>
              </a:ext>
            </a:extLst>
          </p:cNvPr>
          <p:cNvSpPr/>
          <p:nvPr/>
        </p:nvSpPr>
        <p:spPr>
          <a:xfrm>
            <a:off x="2790523" y="427435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Summerstrand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E0EF7DF-0C93-C2C1-B9BF-DB9306F24E95}"/>
              </a:ext>
            </a:extLst>
          </p:cNvPr>
          <p:cNvSpPr/>
          <p:nvPr/>
        </p:nvSpPr>
        <p:spPr>
          <a:xfrm>
            <a:off x="2790523" y="466988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Port Elizabeth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BF7BDBA-FFC7-2092-D0C7-7D644849FC39}"/>
              </a:ext>
            </a:extLst>
          </p:cNvPr>
          <p:cNvSpPr/>
          <p:nvPr/>
        </p:nvSpPr>
        <p:spPr>
          <a:xfrm>
            <a:off x="2810873" y="506967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6001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5181F9-96F8-F1AE-1C01-F96413E1DEAA}"/>
              </a:ext>
            </a:extLst>
          </p:cNvPr>
          <p:cNvSpPr/>
          <p:nvPr/>
        </p:nvSpPr>
        <p:spPr>
          <a:xfrm>
            <a:off x="2811427" y="547164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Eastern Cape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87471B-E987-03B6-C9AD-4A34F62281A6}"/>
              </a:ext>
            </a:extLst>
          </p:cNvPr>
          <p:cNvSpPr txBox="1"/>
          <p:nvPr/>
        </p:nvSpPr>
        <p:spPr>
          <a:xfrm>
            <a:off x="9384734" y="3429299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-ZA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259EDC-D9D9-0DBC-701D-9B0033714A99}"/>
              </a:ext>
            </a:extLst>
          </p:cNvPr>
          <p:cNvSpPr txBox="1"/>
          <p:nvPr/>
        </p:nvSpPr>
        <p:spPr>
          <a:xfrm>
            <a:off x="9379854" y="3807855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983CE8-89D6-7F4C-25F3-ED4EBA5AF66D}"/>
              </a:ext>
            </a:extLst>
          </p:cNvPr>
          <p:cNvSpPr txBox="1"/>
          <p:nvPr/>
        </p:nvSpPr>
        <p:spPr>
          <a:xfrm>
            <a:off x="4672434" y="3522919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C0088D1-791F-0B5D-D3C1-B02DF5631D57}"/>
              </a:ext>
            </a:extLst>
          </p:cNvPr>
          <p:cNvSpPr txBox="1"/>
          <p:nvPr/>
        </p:nvSpPr>
        <p:spPr>
          <a:xfrm>
            <a:off x="4666842" y="39050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E438-4AEA-4CF7-A425-A1CD9FCF0AA5}"/>
              </a:ext>
            </a:extLst>
          </p:cNvPr>
          <p:cNvSpPr txBox="1"/>
          <p:nvPr/>
        </p:nvSpPr>
        <p:spPr>
          <a:xfrm>
            <a:off x="4683960" y="4342533"/>
            <a:ext cx="38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0C4769E-94BD-AA79-5C05-ABE7480E78D2}"/>
              </a:ext>
            </a:extLst>
          </p:cNvPr>
          <p:cNvSpPr txBox="1"/>
          <p:nvPr/>
        </p:nvSpPr>
        <p:spPr>
          <a:xfrm>
            <a:off x="4616473" y="46793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1670F1-97D4-097B-77DA-1D57415CFDA2}"/>
              </a:ext>
            </a:extLst>
          </p:cNvPr>
          <p:cNvSpPr txBox="1"/>
          <p:nvPr/>
        </p:nvSpPr>
        <p:spPr>
          <a:xfrm>
            <a:off x="4678262" y="50523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996758-2FA3-7800-A406-D971DC2746F5}"/>
              </a:ext>
            </a:extLst>
          </p:cNvPr>
          <p:cNvSpPr txBox="1"/>
          <p:nvPr/>
        </p:nvSpPr>
        <p:spPr>
          <a:xfrm>
            <a:off x="4616473" y="55106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6BCE7-68C9-B555-54DE-6199097A0082}"/>
              </a:ext>
            </a:extLst>
          </p:cNvPr>
          <p:cNvSpPr txBox="1"/>
          <p:nvPr/>
        </p:nvSpPr>
        <p:spPr>
          <a:xfrm flipH="1">
            <a:off x="9580372" y="3482258"/>
            <a:ext cx="14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(071-38-38-963)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16602" y="716098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381609" y="770175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770" y="77188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6220" y="7439812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15647" y="734951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19865" y="740493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015750" y="714128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4" y="7160990"/>
            <a:ext cx="1019653" cy="997683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18" y="7374518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97836" y="760865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231048" y="188949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73795" y="1889492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58" name="Graphic 257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6849" y="1953385"/>
            <a:ext cx="199593" cy="199593"/>
          </a:xfrm>
          <a:prstGeom prst="rect">
            <a:avLst/>
          </a:prstGeom>
        </p:spPr>
      </p:pic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763203" y="2195739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6956" y="2288919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892FC579-A78E-A43D-EBE4-078155C49C6B}"/>
              </a:ext>
            </a:extLst>
          </p:cNvPr>
          <p:cNvSpPr txBox="1"/>
          <p:nvPr/>
        </p:nvSpPr>
        <p:spPr>
          <a:xfrm flipH="1">
            <a:off x="9489440" y="3837882"/>
            <a:ext cx="180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(name@gmail.com)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3F52890-4D72-C959-931F-3B8585902D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14" name="Picture 1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53AF4EB-23F9-B37B-C088-BAE0207E11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3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04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1601013" y="3020511"/>
            <a:ext cx="6910827" cy="364177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E438-4AEA-4CF7-A425-A1CD9FCF0AA5}"/>
              </a:ext>
            </a:extLst>
          </p:cNvPr>
          <p:cNvSpPr txBox="1"/>
          <p:nvPr/>
        </p:nvSpPr>
        <p:spPr>
          <a:xfrm>
            <a:off x="4683960" y="4342533"/>
            <a:ext cx="38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16602" y="716098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381609" y="770175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770" y="77188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6220" y="7439812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15647" y="734951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19865" y="740493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015750" y="714128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4" y="7160990"/>
            <a:ext cx="1019653" cy="997683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18" y="7374518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97836" y="760865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763203" y="2195739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6956" y="2288919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667A9F-1431-A029-1D8D-26D2311796EE}"/>
              </a:ext>
            </a:extLst>
          </p:cNvPr>
          <p:cNvSpPr/>
          <p:nvPr/>
        </p:nvSpPr>
        <p:spPr>
          <a:xfrm>
            <a:off x="3757116" y="1998151"/>
            <a:ext cx="2781666" cy="18544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301950" y="1916595"/>
            <a:ext cx="292735" cy="32212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88174" y="191965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11118" y="1987632"/>
            <a:ext cx="199593" cy="199593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398399A-AD7F-1B4D-9CA2-99D89CEAF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9189" y="1991074"/>
            <a:ext cx="199593" cy="199593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C46C1F1-7F9F-5807-F8DA-1C2CAFD67943}"/>
              </a:ext>
            </a:extLst>
          </p:cNvPr>
          <p:cNvSpPr/>
          <p:nvPr/>
        </p:nvSpPr>
        <p:spPr>
          <a:xfrm>
            <a:off x="4041048" y="381840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Mandlovu</a:t>
            </a:r>
            <a:r>
              <a:rPr lang="en-ZA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F5D8B-AB52-B110-8529-4BFD16435CFF}"/>
              </a:ext>
            </a:extLst>
          </p:cNvPr>
          <p:cNvSpPr txBox="1"/>
          <p:nvPr/>
        </p:nvSpPr>
        <p:spPr>
          <a:xfrm>
            <a:off x="2052069" y="3495582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Next Of Kin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E44C9-B7B3-5F50-45CE-8BE36AE97FB3}"/>
              </a:ext>
            </a:extLst>
          </p:cNvPr>
          <p:cNvSpPr txBox="1"/>
          <p:nvPr/>
        </p:nvSpPr>
        <p:spPr>
          <a:xfrm>
            <a:off x="2043250" y="380238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2EC318-2485-0A08-5119-3ED629974D0A}"/>
              </a:ext>
            </a:extLst>
          </p:cNvPr>
          <p:cNvSpPr txBox="1"/>
          <p:nvPr/>
        </p:nvSpPr>
        <p:spPr>
          <a:xfrm>
            <a:off x="1970405" y="418937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8F0728-52E3-D099-5824-2B0C0D2CA4A0}"/>
              </a:ext>
            </a:extLst>
          </p:cNvPr>
          <p:cNvSpPr txBox="1"/>
          <p:nvPr/>
        </p:nvSpPr>
        <p:spPr>
          <a:xfrm>
            <a:off x="1995408" y="449353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367FBE-83BF-3B98-026F-8069EFCFDE26}"/>
              </a:ext>
            </a:extLst>
          </p:cNvPr>
          <p:cNvSpPr txBox="1"/>
          <p:nvPr/>
        </p:nvSpPr>
        <p:spPr>
          <a:xfrm>
            <a:off x="1970405" y="492840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Relationship: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9905575-8267-55A1-88AC-636990B05032}"/>
              </a:ext>
            </a:extLst>
          </p:cNvPr>
          <p:cNvSpPr/>
          <p:nvPr/>
        </p:nvSpPr>
        <p:spPr>
          <a:xfrm>
            <a:off x="4035021" y="424067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Marry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F5886A1-7F61-556B-15A7-58690069B10B}"/>
              </a:ext>
            </a:extLst>
          </p:cNvPr>
          <p:cNvSpPr/>
          <p:nvPr/>
        </p:nvSpPr>
        <p:spPr>
          <a:xfrm>
            <a:off x="4035021" y="463238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5F99F3D-E1B0-B08D-C57D-B50C29A69A03}"/>
              </a:ext>
            </a:extLst>
          </p:cNvPr>
          <p:cNvSpPr/>
          <p:nvPr/>
        </p:nvSpPr>
        <p:spPr>
          <a:xfrm>
            <a:off x="4028109" y="499917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Wife</a:t>
            </a:r>
          </a:p>
        </p:txBody>
      </p:sp>
      <p:pic>
        <p:nvPicPr>
          <p:cNvPr id="79" name="Graphic 78" descr="Caret Down with solid fill">
            <a:extLst>
              <a:ext uri="{FF2B5EF4-FFF2-40B4-BE49-F238E27FC236}">
                <a16:creationId xmlns:a16="http://schemas.microsoft.com/office/drawing/2014/main" id="{0E77712C-F135-496E-ABBC-2F84F2505D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90090" y="4966803"/>
            <a:ext cx="418444" cy="41844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4A49E6A-BDA2-BEAB-07E5-904BDF945CD7}"/>
              </a:ext>
            </a:extLst>
          </p:cNvPr>
          <p:cNvSpPr txBox="1"/>
          <p:nvPr/>
        </p:nvSpPr>
        <p:spPr>
          <a:xfrm>
            <a:off x="5828349" y="38096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8F7AD3-1C50-CEBB-1EE6-119A3B3E4F4F}"/>
              </a:ext>
            </a:extLst>
          </p:cNvPr>
          <p:cNvSpPr txBox="1"/>
          <p:nvPr/>
        </p:nvSpPr>
        <p:spPr>
          <a:xfrm>
            <a:off x="5858972" y="42568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F4DE42-30D0-FAB6-8FAE-4C35F8586157}"/>
              </a:ext>
            </a:extLst>
          </p:cNvPr>
          <p:cNvSpPr txBox="1"/>
          <p:nvPr/>
        </p:nvSpPr>
        <p:spPr>
          <a:xfrm>
            <a:off x="5824354" y="4681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1F066C-5CD9-9A7E-C914-40955E1D7363}"/>
              </a:ext>
            </a:extLst>
          </p:cNvPr>
          <p:cNvSpPr txBox="1"/>
          <p:nvPr/>
        </p:nvSpPr>
        <p:spPr>
          <a:xfrm>
            <a:off x="5866998" y="50471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968D04-CF3D-16EB-026D-3EC65DBC7BDA}"/>
              </a:ext>
            </a:extLst>
          </p:cNvPr>
          <p:cNvSpPr txBox="1"/>
          <p:nvPr/>
        </p:nvSpPr>
        <p:spPr>
          <a:xfrm flipH="1">
            <a:off x="5962622" y="4671277"/>
            <a:ext cx="14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(071-38-38-963)</a:t>
            </a:r>
          </a:p>
        </p:txBody>
      </p:sp>
      <p:pic>
        <p:nvPicPr>
          <p:cNvPr id="20" name="Picture 1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A3CD264-9667-88C1-6365-AA622AF0C5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22" name="Picture 21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C72DAD2-0FCA-367E-A9CA-726EBBFCDD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9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104288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1492304" y="2994934"/>
            <a:ext cx="6910827" cy="350779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5558" y="6907170"/>
            <a:ext cx="12240298" cy="11644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401420" y="756045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0104" y="75455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6507" y="7279266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02341" y="722053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81136" y="724349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115810" y="696018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51" y="6896898"/>
            <a:ext cx="1070664" cy="1153385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89" y="7254396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68869" y="751166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035373" y="2364792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35373" y="2458098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667A9F-1431-A029-1D8D-26D2311796EE}"/>
              </a:ext>
            </a:extLst>
          </p:cNvPr>
          <p:cNvSpPr/>
          <p:nvPr/>
        </p:nvSpPr>
        <p:spPr>
          <a:xfrm>
            <a:off x="3757116" y="1998151"/>
            <a:ext cx="2781666" cy="18544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301950" y="1916595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88174" y="191965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11118" y="1987632"/>
            <a:ext cx="199593" cy="199593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398399A-AD7F-1B4D-9CA2-99D89CEAF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9189" y="1991074"/>
            <a:ext cx="199593" cy="19959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556594F8-A39F-F1C7-2FD3-2FC737EB10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34973" y="1987632"/>
            <a:ext cx="199593" cy="1995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644A037-E705-CD05-A3FD-347E911D8566}"/>
              </a:ext>
            </a:extLst>
          </p:cNvPr>
          <p:cNvSpPr txBox="1"/>
          <p:nvPr/>
        </p:nvSpPr>
        <p:spPr>
          <a:xfrm>
            <a:off x="2054968" y="376248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96200A-D18E-8AE4-29A1-62BA738CDFDA}"/>
              </a:ext>
            </a:extLst>
          </p:cNvPr>
          <p:cNvSpPr txBox="1"/>
          <p:nvPr/>
        </p:nvSpPr>
        <p:spPr>
          <a:xfrm>
            <a:off x="2038164" y="41640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 Status: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809F6D-2A5D-AD7F-924D-E2BB0C458AA3}"/>
              </a:ext>
            </a:extLst>
          </p:cNvPr>
          <p:cNvSpPr txBox="1"/>
          <p:nvPr/>
        </p:nvSpPr>
        <p:spPr>
          <a:xfrm>
            <a:off x="2038164" y="457001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Allergies: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F43D1C-3176-B3FB-300E-3CB4F968ED60}"/>
              </a:ext>
            </a:extLst>
          </p:cNvPr>
          <p:cNvSpPr txBox="1"/>
          <p:nvPr/>
        </p:nvSpPr>
        <p:spPr>
          <a:xfrm>
            <a:off x="1997062" y="5116817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Chronic Conditions: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68F41A-2056-943B-B257-7C291BFFA33B}"/>
              </a:ext>
            </a:extLst>
          </p:cNvPr>
          <p:cNvSpPr txBox="1"/>
          <p:nvPr/>
        </p:nvSpPr>
        <p:spPr>
          <a:xfrm>
            <a:off x="1997061" y="5945322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Admission Status: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67BBC0-CE6F-CA21-626B-986A8D01A552}"/>
              </a:ext>
            </a:extLst>
          </p:cNvPr>
          <p:cNvSpPr/>
          <p:nvPr/>
        </p:nvSpPr>
        <p:spPr>
          <a:xfrm>
            <a:off x="4147839" y="373189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003DC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CF975C0-F130-FACF-D3DB-827EA6856745}"/>
              </a:ext>
            </a:extLst>
          </p:cNvPr>
          <p:cNvSpPr/>
          <p:nvPr/>
        </p:nvSpPr>
        <p:spPr>
          <a:xfrm>
            <a:off x="4164552" y="414211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Occupied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E880FE-32EA-6FFC-449D-B5B1E061FBF6}"/>
              </a:ext>
            </a:extLst>
          </p:cNvPr>
          <p:cNvSpPr/>
          <p:nvPr/>
        </p:nvSpPr>
        <p:spPr>
          <a:xfrm>
            <a:off x="4170410" y="457027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Peanuts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E6A3DEE-4F82-B643-76FD-5B01903A7667}"/>
              </a:ext>
            </a:extLst>
          </p:cNvPr>
          <p:cNvSpPr/>
          <p:nvPr/>
        </p:nvSpPr>
        <p:spPr>
          <a:xfrm>
            <a:off x="4229833" y="591146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Admitted</a:t>
            </a:r>
          </a:p>
        </p:txBody>
      </p:sp>
      <p:pic>
        <p:nvPicPr>
          <p:cNvPr id="48" name="Graphic 47" descr="Caret Down with solid fill">
            <a:extLst>
              <a:ext uri="{FF2B5EF4-FFF2-40B4-BE49-F238E27FC236}">
                <a16:creationId xmlns:a16="http://schemas.microsoft.com/office/drawing/2014/main" id="{654FA726-F32E-9ED6-1EBF-F46AA9E756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18571" y="5881812"/>
            <a:ext cx="364840" cy="330866"/>
          </a:xfrm>
          <a:prstGeom prst="rect">
            <a:avLst/>
          </a:prstGeom>
        </p:spPr>
      </p:pic>
      <p:pic>
        <p:nvPicPr>
          <p:cNvPr id="49" name="Graphic 48" descr="Caret Down with solid fill">
            <a:extLst>
              <a:ext uri="{FF2B5EF4-FFF2-40B4-BE49-F238E27FC236}">
                <a16:creationId xmlns:a16="http://schemas.microsoft.com/office/drawing/2014/main" id="{FF2B9597-F69A-4B5B-C43F-9CA2B9566E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11368" y="4062762"/>
            <a:ext cx="457200" cy="457200"/>
          </a:xfrm>
          <a:prstGeom prst="rect">
            <a:avLst/>
          </a:prstGeom>
        </p:spPr>
      </p:pic>
      <p:pic>
        <p:nvPicPr>
          <p:cNvPr id="50" name="Graphic 49" descr="Caret Down with solid fill">
            <a:extLst>
              <a:ext uri="{FF2B5EF4-FFF2-40B4-BE49-F238E27FC236}">
                <a16:creationId xmlns:a16="http://schemas.microsoft.com/office/drawing/2014/main" id="{65B17C69-1C67-1DF6-3047-28841E8F99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32800" y="4516045"/>
            <a:ext cx="474319" cy="4743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5E1E0B-2AA8-8A3D-07C4-BF4F8D700638}"/>
              </a:ext>
            </a:extLst>
          </p:cNvPr>
          <p:cNvSpPr txBox="1"/>
          <p:nvPr/>
        </p:nvSpPr>
        <p:spPr>
          <a:xfrm>
            <a:off x="2038164" y="5557112"/>
            <a:ext cx="220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Do you smoke?: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6E4977-FB1E-8E7B-A891-413BF228E537}"/>
              </a:ext>
            </a:extLst>
          </p:cNvPr>
          <p:cNvSpPr txBox="1"/>
          <p:nvPr/>
        </p:nvSpPr>
        <p:spPr>
          <a:xfrm>
            <a:off x="4181652" y="5487760"/>
            <a:ext cx="5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31B42-422E-B5CD-37C1-146E23B1F01B}"/>
              </a:ext>
            </a:extLst>
          </p:cNvPr>
          <p:cNvSpPr txBox="1"/>
          <p:nvPr/>
        </p:nvSpPr>
        <p:spPr>
          <a:xfrm>
            <a:off x="4997814" y="5506779"/>
            <a:ext cx="52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49739-5B98-F21D-6DE4-4711D4A78583}"/>
              </a:ext>
            </a:extLst>
          </p:cNvPr>
          <p:cNvSpPr/>
          <p:nvPr/>
        </p:nvSpPr>
        <p:spPr>
          <a:xfrm>
            <a:off x="4164552" y="505843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Diabetes </a:t>
            </a:r>
          </a:p>
        </p:txBody>
      </p:sp>
      <p:pic>
        <p:nvPicPr>
          <p:cNvPr id="57" name="Graphic 56" descr="Caret Down with solid fill">
            <a:extLst>
              <a:ext uri="{FF2B5EF4-FFF2-40B4-BE49-F238E27FC236}">
                <a16:creationId xmlns:a16="http://schemas.microsoft.com/office/drawing/2014/main" id="{B3AD756F-E0AF-EEE3-4A3F-A9918AB839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29381" y="4971025"/>
            <a:ext cx="457200" cy="457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6C86B16-4C79-254B-4186-45C84CF4AFD2}"/>
              </a:ext>
            </a:extLst>
          </p:cNvPr>
          <p:cNvSpPr txBox="1"/>
          <p:nvPr/>
        </p:nvSpPr>
        <p:spPr>
          <a:xfrm>
            <a:off x="6092524" y="50639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DC48D6-241E-2DFE-52E6-A25A4C93DEFE}"/>
              </a:ext>
            </a:extLst>
          </p:cNvPr>
          <p:cNvSpPr/>
          <p:nvPr/>
        </p:nvSpPr>
        <p:spPr>
          <a:xfrm>
            <a:off x="8306124" y="6401740"/>
            <a:ext cx="1213796" cy="467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Submit</a:t>
            </a:r>
          </a:p>
        </p:txBody>
      </p: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F5C15338-1954-B6F5-CBF8-3142DD170C04}"/>
              </a:ext>
            </a:extLst>
          </p:cNvPr>
          <p:cNvSpPr/>
          <p:nvPr/>
        </p:nvSpPr>
        <p:spPr>
          <a:xfrm>
            <a:off x="9475289" y="5417211"/>
            <a:ext cx="2330794" cy="825118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Unable to submit Please fill out all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99640DD-D32A-0260-1346-9EDE50DB626A}"/>
              </a:ext>
            </a:extLst>
          </p:cNvPr>
          <p:cNvSpPr/>
          <p:nvPr/>
        </p:nvSpPr>
        <p:spPr>
          <a:xfrm>
            <a:off x="4660984" y="5511253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EF0593EC-35AA-B26B-C19C-719B0F44B85C}"/>
              </a:ext>
            </a:extLst>
          </p:cNvPr>
          <p:cNvSpPr/>
          <p:nvPr/>
        </p:nvSpPr>
        <p:spPr>
          <a:xfrm>
            <a:off x="5525578" y="5472324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0" name="Picture 1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163E8F5A-710A-6E58-4C1C-606337F9E1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23" name="Picture 2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959F5A3-AB6D-88B5-250D-08A5EA25CF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0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51217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D07482-712C-1197-2FE3-7CDC472C7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91605"/>
              </p:ext>
            </p:extLst>
          </p:nvPr>
        </p:nvGraphicFramePr>
        <p:xfrm>
          <a:off x="210820" y="2518494"/>
          <a:ext cx="11770356" cy="448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572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  <a:gridCol w="1331098">
                  <a:extLst>
                    <a:ext uri="{9D8B030D-6E8A-4147-A177-3AD203B41FA5}">
                      <a16:colId xmlns:a16="http://schemas.microsoft.com/office/drawing/2014/main" val="3916452182"/>
                    </a:ext>
                  </a:extLst>
                </a:gridCol>
              </a:tblGrid>
              <a:tr h="565186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ID No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Bed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Emergency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65186">
                <a:tc>
                  <a:txBody>
                    <a:bodyPr/>
                    <a:lstStyle/>
                    <a:p>
                      <a:r>
                        <a:rPr lang="en-ZA" dirty="0"/>
                        <a:t> 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9605017863906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003DC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to 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078 888 9090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078 167 8890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Dec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r>
                        <a:rPr lang="en-ZA" dirty="0"/>
                        <a:t>Grace Ndlovu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9506026534890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004DC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to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Tuberculosis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079 366 0440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076 076 2830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07 June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 err="1"/>
                        <a:t>Melusi</a:t>
                      </a:r>
                      <a:r>
                        <a:rPr lang="en-ZA" dirty="0"/>
                        <a:t> Nkosi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9908075678534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002DC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High 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066 272 3456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079 123 4044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08 July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412A53-8A63-CD61-52AE-5FA15B9257AF}"/>
              </a:ext>
            </a:extLst>
          </p:cNvPr>
          <p:cNvSpPr/>
          <p:nvPr/>
        </p:nvSpPr>
        <p:spPr>
          <a:xfrm>
            <a:off x="7985760" y="198901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006110F2-C3D5-4D2C-A2DA-E3D4FB49F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0873" y="2237257"/>
            <a:ext cx="270274" cy="270274"/>
          </a:xfrm>
          <a:prstGeom prst="rect">
            <a:avLst/>
          </a:prstGeom>
        </p:spPr>
      </p:pic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058DF54D-E596-6509-5796-6D498F3772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8799" y="2002916"/>
            <a:ext cx="317140" cy="3171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7348D6-6B85-A190-A06C-412BABAD3438}"/>
              </a:ext>
            </a:extLst>
          </p:cNvPr>
          <p:cNvSpPr txBox="1"/>
          <p:nvPr/>
        </p:nvSpPr>
        <p:spPr>
          <a:xfrm>
            <a:off x="5885147" y="2005461"/>
            <a:ext cx="24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Search Patient 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4C181-BC88-A291-7F0A-5984D295D50C}"/>
              </a:ext>
            </a:extLst>
          </p:cNvPr>
          <p:cNvSpPr/>
          <p:nvPr/>
        </p:nvSpPr>
        <p:spPr>
          <a:xfrm>
            <a:off x="0" y="71237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C43FC-66C7-6D58-0A31-D672334D5DF3}"/>
              </a:ext>
            </a:extLst>
          </p:cNvPr>
          <p:cNvSpPr txBox="1"/>
          <p:nvPr/>
        </p:nvSpPr>
        <p:spPr>
          <a:xfrm>
            <a:off x="1398211" y="766449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0FA22055-2538-5CBB-137F-B6AA8320C7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72" y="7681580"/>
            <a:ext cx="393896" cy="393896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FB24B782-C1BC-35C3-B121-A75E33F1C8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822" y="7402550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AC3B77-7227-E23B-2323-3419075D528F}"/>
              </a:ext>
            </a:extLst>
          </p:cNvPr>
          <p:cNvSpPr txBox="1"/>
          <p:nvPr/>
        </p:nvSpPr>
        <p:spPr>
          <a:xfrm>
            <a:off x="5032249" y="731224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5D377-B327-C877-7079-C6B152CF16B1}"/>
              </a:ext>
            </a:extLst>
          </p:cNvPr>
          <p:cNvSpPr txBox="1"/>
          <p:nvPr/>
        </p:nvSpPr>
        <p:spPr>
          <a:xfrm>
            <a:off x="1336467" y="736766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81D0E-86D8-93A6-47AD-986E2E0959A3}"/>
              </a:ext>
            </a:extLst>
          </p:cNvPr>
          <p:cNvSpPr txBox="1"/>
          <p:nvPr/>
        </p:nvSpPr>
        <p:spPr>
          <a:xfrm>
            <a:off x="1032352" y="710402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8" name="Picture 2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A35A6D3-5A75-8365-A00D-46C27DF81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23728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DAC71247-0185-B5C3-B84E-FD60E4D85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7256"/>
            <a:ext cx="312697" cy="327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44A655-E356-0665-1A43-D40FFD759100}"/>
              </a:ext>
            </a:extLst>
          </p:cNvPr>
          <p:cNvSpPr txBox="1"/>
          <p:nvPr/>
        </p:nvSpPr>
        <p:spPr>
          <a:xfrm>
            <a:off x="5014438" y="757139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65024-7B78-547E-26EC-C9E45FC20C6C}"/>
              </a:ext>
            </a:extLst>
          </p:cNvPr>
          <p:cNvSpPr txBox="1"/>
          <p:nvPr/>
        </p:nvSpPr>
        <p:spPr>
          <a:xfrm>
            <a:off x="9365492" y="785993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E4C2F9-566F-E527-3128-18044EFF5730}"/>
              </a:ext>
            </a:extLst>
          </p:cNvPr>
          <p:cNvSpPr/>
          <p:nvPr/>
        </p:nvSpPr>
        <p:spPr>
          <a:xfrm>
            <a:off x="3468278" y="1473689"/>
            <a:ext cx="3701305" cy="4464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61375" y="1500980"/>
            <a:ext cx="35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FILES</a:t>
            </a:r>
          </a:p>
        </p:txBody>
      </p:sp>
      <p:pic>
        <p:nvPicPr>
          <p:cNvPr id="34" name="Picture 3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57316EF4-B71C-F05E-A19A-1ABD07754D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5" name="Picture 3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F447B81-7022-B0E5-B6D5-F2C45E0985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5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15952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523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971371" y="1847467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kubheka@gmail.com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915884" y="2748615"/>
            <a:ext cx="3855778" cy="392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FA16E-8063-D315-06DF-145FF46052E2}"/>
              </a:ext>
            </a:extLst>
          </p:cNvPr>
          <p:cNvSpPr/>
          <p:nvPr/>
        </p:nvSpPr>
        <p:spPr>
          <a:xfrm>
            <a:off x="-24149" y="584710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AC72A-F6E0-0C6A-9C49-A397CE46A9B1}"/>
              </a:ext>
            </a:extLst>
          </p:cNvPr>
          <p:cNvSpPr txBox="1"/>
          <p:nvPr/>
        </p:nvSpPr>
        <p:spPr>
          <a:xfrm>
            <a:off x="1374062" y="638787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8448737-C4F2-CE35-FBCE-06D40BC6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23" y="640495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7AE28D8E-238E-A6C4-513D-16A6DAEDC7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8673" y="6125925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492FC-564D-7B81-5A71-BCCA5BF5C494}"/>
              </a:ext>
            </a:extLst>
          </p:cNvPr>
          <p:cNvSpPr txBox="1"/>
          <p:nvPr/>
        </p:nvSpPr>
        <p:spPr>
          <a:xfrm>
            <a:off x="5008100" y="60356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CA6C-BEC5-247C-B799-8E268A713536}"/>
              </a:ext>
            </a:extLst>
          </p:cNvPr>
          <p:cNvSpPr txBox="1"/>
          <p:nvPr/>
        </p:nvSpPr>
        <p:spPr>
          <a:xfrm>
            <a:off x="1312318" y="609104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E5810-8C0C-5A69-766E-DCC124729ED9}"/>
              </a:ext>
            </a:extLst>
          </p:cNvPr>
          <p:cNvSpPr txBox="1"/>
          <p:nvPr/>
        </p:nvSpPr>
        <p:spPr>
          <a:xfrm>
            <a:off x="1008203" y="582739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A97BDD7-0F94-BFE8-C525-A3AA068F62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5847103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92185ACD-BF53-F24E-2B91-14D11E50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6060631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C651-AAC1-8B74-E3E6-2309826C58F4}"/>
              </a:ext>
            </a:extLst>
          </p:cNvPr>
          <p:cNvSpPr txBox="1"/>
          <p:nvPr/>
        </p:nvSpPr>
        <p:spPr>
          <a:xfrm>
            <a:off x="4990289" y="629477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DCEE7-A53E-CBEB-35B8-F1F2FE632937}"/>
              </a:ext>
            </a:extLst>
          </p:cNvPr>
          <p:cNvSpPr txBox="1"/>
          <p:nvPr/>
        </p:nvSpPr>
        <p:spPr>
          <a:xfrm>
            <a:off x="9341343" y="658331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419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54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955" y="2352521"/>
            <a:ext cx="2457246" cy="6230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2588105" y="2388778"/>
            <a:ext cx="1917427" cy="5621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9373992" y="2352521"/>
            <a:ext cx="2741654" cy="6039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6966494" y="2357303"/>
            <a:ext cx="2335263" cy="566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4571923" y="2380324"/>
            <a:ext cx="2335263" cy="5429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130376" y="3098786"/>
            <a:ext cx="2981532" cy="546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954" y="2488219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2654496" y="2516941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Treat Patient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4553636" y="2338539"/>
            <a:ext cx="179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no-schedule Med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7014786" y="2451741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130376" y="3208341"/>
            <a:ext cx="311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doctor’s Instruction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9301755" y="2488219"/>
            <a:ext cx="314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doctor’s Instruction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CF80F-B38B-A7B8-2163-AB0F31BDAAF5}"/>
              </a:ext>
            </a:extLst>
          </p:cNvPr>
          <p:cNvSpPr/>
          <p:nvPr/>
        </p:nvSpPr>
        <p:spPr>
          <a:xfrm>
            <a:off x="-24149" y="6820792"/>
            <a:ext cx="12184195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6D9B6-6EF2-4B52-4A3F-BF55CC89C823}"/>
              </a:ext>
            </a:extLst>
          </p:cNvPr>
          <p:cNvSpPr txBox="1"/>
          <p:nvPr/>
        </p:nvSpPr>
        <p:spPr>
          <a:xfrm>
            <a:off x="1374063" y="7361562"/>
            <a:ext cx="201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4EC13739-BCC3-2CB7-C3D7-D92EF27B8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3" y="7378645"/>
            <a:ext cx="392091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C6009F27-47A3-724D-E5E8-E54FA76F5B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3" y="7099615"/>
            <a:ext cx="290465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59E180-F1B5-026A-085C-5886592ECD2D}"/>
              </a:ext>
            </a:extLst>
          </p:cNvPr>
          <p:cNvSpPr txBox="1"/>
          <p:nvPr/>
        </p:nvSpPr>
        <p:spPr>
          <a:xfrm>
            <a:off x="5008100" y="7009313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9B683-662B-952E-3BA4-4BBBBAAA0AA4}"/>
              </a:ext>
            </a:extLst>
          </p:cNvPr>
          <p:cNvSpPr txBox="1"/>
          <p:nvPr/>
        </p:nvSpPr>
        <p:spPr>
          <a:xfrm>
            <a:off x="1312318" y="7064734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A2CD71-6396-BE5F-B984-19F60F5B819C}"/>
              </a:ext>
            </a:extLst>
          </p:cNvPr>
          <p:cNvSpPr txBox="1"/>
          <p:nvPr/>
        </p:nvSpPr>
        <p:spPr>
          <a:xfrm>
            <a:off x="1008204" y="6801088"/>
            <a:ext cx="285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C8971B-A0A0-6F8D-6517-821341ED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6820793"/>
            <a:ext cx="1014979" cy="997683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31B2FF70-DF2A-1F82-26CC-15F690D228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2" y="7034321"/>
            <a:ext cx="311264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381F3D-8FEC-03C1-2326-010CE2455960}"/>
              </a:ext>
            </a:extLst>
          </p:cNvPr>
          <p:cNvSpPr txBox="1"/>
          <p:nvPr/>
        </p:nvSpPr>
        <p:spPr>
          <a:xfrm>
            <a:off x="4990289" y="7268461"/>
            <a:ext cx="429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686AD-DA1F-8E8C-A31E-4D9002313AA5}"/>
              </a:ext>
            </a:extLst>
          </p:cNvPr>
          <p:cNvSpPr txBox="1"/>
          <p:nvPr/>
        </p:nvSpPr>
        <p:spPr>
          <a:xfrm>
            <a:off x="9341343" y="7557000"/>
            <a:ext cx="4600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E31C45A-9499-0F41-F697-797854BEF5FC}"/>
              </a:ext>
            </a:extLst>
          </p:cNvPr>
          <p:cNvSpPr/>
          <p:nvPr/>
        </p:nvSpPr>
        <p:spPr>
          <a:xfrm>
            <a:off x="511621" y="1489147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Home</a:t>
            </a:r>
            <a:r>
              <a:rPr lang="en-ZA" dirty="0"/>
              <a:t>         Dashboard            My Schedule</a:t>
            </a:r>
          </a:p>
        </p:txBody>
      </p:sp>
      <p:pic>
        <p:nvPicPr>
          <p:cNvPr id="36" name="Graphic 35" descr="Hamburger Menu Icon with solid fill">
            <a:extLst>
              <a:ext uri="{FF2B5EF4-FFF2-40B4-BE49-F238E27FC236}">
                <a16:creationId xmlns:a16="http://schemas.microsoft.com/office/drawing/2014/main" id="{27667DBE-1C62-EC7F-00AA-C78C8DA37C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pic>
        <p:nvPicPr>
          <p:cNvPr id="38" name="Picture 37" descr="A calendar with numbers on it&#10;&#10;Description automatically generated">
            <a:extLst>
              <a:ext uri="{FF2B5EF4-FFF2-40B4-BE49-F238E27FC236}">
                <a16:creationId xmlns:a16="http://schemas.microsoft.com/office/drawing/2014/main" id="{EE8E23DB-CA1A-FC05-27C8-711198A8A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521" y="3285104"/>
            <a:ext cx="2143125" cy="2222947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7490D98-647F-CF75-7439-A00C67180B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40" name="Picture 3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6D98A3D-DC35-5222-F73D-2BCE364750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57" y="829644"/>
            <a:ext cx="545263" cy="459681"/>
          </a:xfrm>
          <a:prstGeom prst="rect">
            <a:avLst/>
          </a:prstGeom>
        </p:spPr>
      </p:pic>
      <p:pic>
        <p:nvPicPr>
          <p:cNvPr id="19" name="Picture 18" descr="A nurse holding a clipboard&#10;&#10;Description automatically generated">
            <a:extLst>
              <a:ext uri="{FF2B5EF4-FFF2-40B4-BE49-F238E27FC236}">
                <a16:creationId xmlns:a16="http://schemas.microsoft.com/office/drawing/2014/main" id="{74487101-A025-DFAC-C67D-E58E2CDE33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0" y="684671"/>
            <a:ext cx="850489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81224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526409" y="159325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-91100" y="2251721"/>
            <a:ext cx="11328400" cy="394558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Vitals Signs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907482" y="2849789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Weight(kg):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5603746" y="4307735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Vital Taken 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FA5DE-3CA1-B97A-03A1-968CE6CA3D5E}"/>
              </a:ext>
            </a:extLst>
          </p:cNvPr>
          <p:cNvSpPr txBox="1"/>
          <p:nvPr/>
        </p:nvSpPr>
        <p:spPr>
          <a:xfrm>
            <a:off x="5638799" y="338903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Heart Rate: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5638799" y="290278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Height (cm):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907482" y="331096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Systolic B.P: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927801" y="3746950"/>
            <a:ext cx="19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Respiratory Rate: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907481" y="4226272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Blood Sugar(f):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9E7157-CD89-CFBC-CE4E-9DA05EEA58D1}"/>
              </a:ext>
            </a:extLst>
          </p:cNvPr>
          <p:cNvSpPr txBox="1"/>
          <p:nvPr/>
        </p:nvSpPr>
        <p:spPr>
          <a:xfrm>
            <a:off x="5592943" y="380558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Temperature: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2146996" y="2880359"/>
            <a:ext cx="129755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2330542" y="3365224"/>
            <a:ext cx="1562106" cy="272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2730916" y="3783523"/>
            <a:ext cx="1881172" cy="315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7015345" y="2977081"/>
            <a:ext cx="1533206" cy="260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4EEEDF-5610-EFE4-2B97-AB170E5AC64A}"/>
              </a:ext>
            </a:extLst>
          </p:cNvPr>
          <p:cNvSpPr/>
          <p:nvPr/>
        </p:nvSpPr>
        <p:spPr>
          <a:xfrm>
            <a:off x="7074070" y="3840362"/>
            <a:ext cx="1610496" cy="2870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385D00-555B-256B-C58A-CA50672C4EF8}"/>
              </a:ext>
            </a:extLst>
          </p:cNvPr>
          <p:cNvSpPr/>
          <p:nvPr/>
        </p:nvSpPr>
        <p:spPr>
          <a:xfrm>
            <a:off x="7015345" y="3433610"/>
            <a:ext cx="1610496" cy="272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2495032" y="4282009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397275" y="4350576"/>
            <a:ext cx="1704345" cy="3124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02/12   /  2024     </a:t>
            </a:r>
          </a:p>
        </p:txBody>
      </p:sp>
      <p:pic>
        <p:nvPicPr>
          <p:cNvPr id="59" name="Graphic 58" descr="Daily calendar with solid fill">
            <a:extLst>
              <a:ext uri="{FF2B5EF4-FFF2-40B4-BE49-F238E27FC236}">
                <a16:creationId xmlns:a16="http://schemas.microsoft.com/office/drawing/2014/main" id="{C0F93949-A820-35F0-0A2D-0098329E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0954" y="4252776"/>
            <a:ext cx="429790" cy="456237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698562" y="5602755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540044" y="562649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F405-D6C6-649D-A07F-9063BB53C319}"/>
              </a:ext>
            </a:extLst>
          </p:cNvPr>
          <p:cNvSpPr/>
          <p:nvPr/>
        </p:nvSpPr>
        <p:spPr>
          <a:xfrm>
            <a:off x="-58819" y="639288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AB61C-DA6D-8603-D5F6-CA38E7395CF5}"/>
              </a:ext>
            </a:extLst>
          </p:cNvPr>
          <p:cNvSpPr txBox="1"/>
          <p:nvPr/>
        </p:nvSpPr>
        <p:spPr>
          <a:xfrm>
            <a:off x="1339392" y="693365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D155B1BB-B7EE-52EF-5922-ED2241413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553" y="6950734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E0532B64-C1F0-A5A4-EC6E-29BE81C0CE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4003" y="6671704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DB6EEB-9A1D-1FD3-3EFA-6A057592C308}"/>
              </a:ext>
            </a:extLst>
          </p:cNvPr>
          <p:cNvSpPr txBox="1"/>
          <p:nvPr/>
        </p:nvSpPr>
        <p:spPr>
          <a:xfrm>
            <a:off x="4973430" y="658140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394F1-AB9D-5FCF-3A9F-A19B606C349F}"/>
              </a:ext>
            </a:extLst>
          </p:cNvPr>
          <p:cNvSpPr txBox="1"/>
          <p:nvPr/>
        </p:nvSpPr>
        <p:spPr>
          <a:xfrm>
            <a:off x="1277648" y="66368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64D6F-4C20-89CC-A9A5-95A3AB0E5097}"/>
              </a:ext>
            </a:extLst>
          </p:cNvPr>
          <p:cNvSpPr txBox="1"/>
          <p:nvPr/>
        </p:nvSpPr>
        <p:spPr>
          <a:xfrm>
            <a:off x="973533" y="637317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9C2FE28-236C-945A-4B47-0B78E453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21" y="6392882"/>
            <a:ext cx="1019653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88C5B0C1-C092-9574-5B8F-BF1A0E9597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01" y="6606410"/>
            <a:ext cx="312697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F17615-8B5A-6B8F-A4B0-CF27B2E1387C}"/>
              </a:ext>
            </a:extLst>
          </p:cNvPr>
          <p:cNvSpPr txBox="1"/>
          <p:nvPr/>
        </p:nvSpPr>
        <p:spPr>
          <a:xfrm>
            <a:off x="4955619" y="68405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6E81-DD9A-97AC-1CB6-17F72404F05F}"/>
              </a:ext>
            </a:extLst>
          </p:cNvPr>
          <p:cNvSpPr txBox="1"/>
          <p:nvPr/>
        </p:nvSpPr>
        <p:spPr>
          <a:xfrm>
            <a:off x="9306673" y="712908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1F4CEE92-30E2-8B43-29F6-A734137462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73" y="912963"/>
            <a:ext cx="426821" cy="432441"/>
          </a:xfrm>
          <a:prstGeom prst="rect">
            <a:avLst/>
          </a:prstGeom>
        </p:spPr>
      </p:pic>
      <p:pic>
        <p:nvPicPr>
          <p:cNvPr id="37" name="Picture 3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AC1151-A075-76F2-55E9-7A44C04408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550" y="875921"/>
            <a:ext cx="717362" cy="4596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FDF9C8-D52B-19F8-773A-C4EC08188786}"/>
              </a:ext>
            </a:extLst>
          </p:cNvPr>
          <p:cNvSpPr txBox="1"/>
          <p:nvPr/>
        </p:nvSpPr>
        <p:spPr>
          <a:xfrm>
            <a:off x="2373443" y="287523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66 Kg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1CD0B4-44E0-0298-C846-BAC1733E7467}"/>
              </a:ext>
            </a:extLst>
          </p:cNvPr>
          <p:cNvSpPr txBox="1"/>
          <p:nvPr/>
        </p:nvSpPr>
        <p:spPr>
          <a:xfrm>
            <a:off x="2280912" y="3291055"/>
            <a:ext cx="16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122/80 mmHg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5DE5D8-56BE-8119-0D99-5C3B5095FE82}"/>
              </a:ext>
            </a:extLst>
          </p:cNvPr>
          <p:cNvSpPr txBox="1"/>
          <p:nvPr/>
        </p:nvSpPr>
        <p:spPr>
          <a:xfrm>
            <a:off x="2630990" y="3734869"/>
            <a:ext cx="208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18 breaths per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472569-258D-F42E-274D-443F699F6E44}"/>
              </a:ext>
            </a:extLst>
          </p:cNvPr>
          <p:cNvSpPr txBox="1"/>
          <p:nvPr/>
        </p:nvSpPr>
        <p:spPr>
          <a:xfrm>
            <a:off x="2687932" y="4245687"/>
            <a:ext cx="135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110 mg/dl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7233D0-C16B-E771-B48E-EA1083574FAF}"/>
              </a:ext>
            </a:extLst>
          </p:cNvPr>
          <p:cNvSpPr txBox="1"/>
          <p:nvPr/>
        </p:nvSpPr>
        <p:spPr>
          <a:xfrm>
            <a:off x="7192155" y="29186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70cm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526C7A-BA7F-480C-114E-C6BF4C2DB220}"/>
              </a:ext>
            </a:extLst>
          </p:cNvPr>
          <p:cNvSpPr txBox="1"/>
          <p:nvPr/>
        </p:nvSpPr>
        <p:spPr>
          <a:xfrm>
            <a:off x="7234329" y="3399779"/>
            <a:ext cx="13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74 bpm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14784E-7A51-ED74-90B2-BEA0557FC9B9}"/>
              </a:ext>
            </a:extLst>
          </p:cNvPr>
          <p:cNvSpPr txBox="1"/>
          <p:nvPr/>
        </p:nvSpPr>
        <p:spPr>
          <a:xfrm>
            <a:off x="7291618" y="38139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98.5  F</a:t>
            </a: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1ADE7B3-87D9-856E-46AE-08353436281A}"/>
              </a:ext>
            </a:extLst>
          </p:cNvPr>
          <p:cNvSpPr/>
          <p:nvPr/>
        </p:nvSpPr>
        <p:spPr>
          <a:xfrm>
            <a:off x="7834687" y="3912627"/>
            <a:ext cx="56752" cy="4571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2" name="Picture 61" descr="A nurse holding a clipboard&#10;&#10;Description automatically generated">
            <a:extLst>
              <a:ext uri="{FF2B5EF4-FFF2-40B4-BE49-F238E27FC236}">
                <a16:creationId xmlns:a16="http://schemas.microsoft.com/office/drawing/2014/main" id="{B7DAF6C7-62D7-BFD3-33F3-BE1E90E5EB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0" y="684671"/>
            <a:ext cx="850489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4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04" y="660698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Vitals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66F783-94F1-764F-10F0-7F5DB9286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647492"/>
              </p:ext>
            </p:extLst>
          </p:nvPr>
        </p:nvGraphicFramePr>
        <p:xfrm>
          <a:off x="68502" y="2783841"/>
          <a:ext cx="1083317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147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78644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21128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62669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</a:tblGrid>
              <a:tr h="719950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Patient Name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Pressures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03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rgbClr val="0070C0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 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02Dec 2024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122/80</a:t>
                      </a:r>
                    </a:p>
                    <a:p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mmHg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74 bpm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110 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98.5   F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66 Kg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F58F6E-528D-386E-12CE-856673C1F95C}"/>
              </a:ext>
            </a:extLst>
          </p:cNvPr>
          <p:cNvSpPr/>
          <p:nvPr/>
        </p:nvSpPr>
        <p:spPr>
          <a:xfrm>
            <a:off x="-68503" y="683704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35A93-09F7-B0CD-F3FC-2AD4E795959E}"/>
              </a:ext>
            </a:extLst>
          </p:cNvPr>
          <p:cNvSpPr txBox="1"/>
          <p:nvPr/>
        </p:nvSpPr>
        <p:spPr>
          <a:xfrm>
            <a:off x="1329708" y="737781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38226129-29C3-196B-B9E2-1878976F1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869" y="739489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6A091C0-A674-6560-C103-745413988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319" y="7115865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EF777A-84B9-0A02-06B6-D7BACA40B1E1}"/>
              </a:ext>
            </a:extLst>
          </p:cNvPr>
          <p:cNvSpPr txBox="1"/>
          <p:nvPr/>
        </p:nvSpPr>
        <p:spPr>
          <a:xfrm>
            <a:off x="4963746" y="702556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A3086-C225-37C4-5D28-4B4A594EDF23}"/>
              </a:ext>
            </a:extLst>
          </p:cNvPr>
          <p:cNvSpPr txBox="1"/>
          <p:nvPr/>
        </p:nvSpPr>
        <p:spPr>
          <a:xfrm>
            <a:off x="1267964" y="70809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85BFD-1669-7E05-DE49-9F0CB7E6693D}"/>
              </a:ext>
            </a:extLst>
          </p:cNvPr>
          <p:cNvSpPr txBox="1"/>
          <p:nvPr/>
        </p:nvSpPr>
        <p:spPr>
          <a:xfrm>
            <a:off x="963849" y="681733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E28C494-E5BD-F7C1-DC1C-E61E83FF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5" y="6837043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DFCE1C9-8EC2-2CC5-C3AF-EAA7BEDDDD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7" y="7050571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E5A3DA-8AA3-58DE-0C94-03BDAEE55F60}"/>
              </a:ext>
            </a:extLst>
          </p:cNvPr>
          <p:cNvSpPr txBox="1"/>
          <p:nvPr/>
        </p:nvSpPr>
        <p:spPr>
          <a:xfrm>
            <a:off x="4945935" y="728471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6FEBF-680B-0364-03B9-5C5174B41F22}"/>
              </a:ext>
            </a:extLst>
          </p:cNvPr>
          <p:cNvSpPr txBox="1"/>
          <p:nvPr/>
        </p:nvSpPr>
        <p:spPr>
          <a:xfrm>
            <a:off x="9296989" y="757325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25BB45B-AA12-4B74-626D-66AEF3B8D3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8E37AD8-BF4A-3551-1ADA-C6197A5E3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18" y="831743"/>
            <a:ext cx="527917" cy="459681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A13B925D-099E-D08E-2474-5B2FA74E88E1}"/>
              </a:ext>
            </a:extLst>
          </p:cNvPr>
          <p:cNvSpPr/>
          <p:nvPr/>
        </p:nvSpPr>
        <p:spPr>
          <a:xfrm>
            <a:off x="8758478" y="3800583"/>
            <a:ext cx="56752" cy="4571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1" name="Picture 30" descr="A nurse holding a clipboard&#10;&#10;Description automatically generated">
            <a:extLst>
              <a:ext uri="{FF2B5EF4-FFF2-40B4-BE49-F238E27FC236}">
                <a16:creationId xmlns:a16="http://schemas.microsoft.com/office/drawing/2014/main" id="{407CFAD3-267D-8188-A007-603DF22717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243" y="684671"/>
            <a:ext cx="801756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28820" y="354635"/>
            <a:ext cx="7100316" cy="48269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55843" y="314057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7" y="262999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05676" y="3779249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E9BCC-7C90-D782-F7EC-2E8499AEC620}"/>
              </a:ext>
            </a:extLst>
          </p:cNvPr>
          <p:cNvSpPr txBox="1"/>
          <p:nvPr/>
        </p:nvSpPr>
        <p:spPr>
          <a:xfrm>
            <a:off x="4193451" y="1981097"/>
            <a:ext cx="21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enter email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2A7EE-4B21-F45B-D7E1-FF09C3B0AFF7}"/>
              </a:ext>
            </a:extLst>
          </p:cNvPr>
          <p:cNvSpPr txBox="1"/>
          <p:nvPr/>
        </p:nvSpPr>
        <p:spPr>
          <a:xfrm>
            <a:off x="4196439" y="2659662"/>
            <a:ext cx="253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confirm email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30A1-0F87-A8BA-7698-22BA8FEFCE51}"/>
              </a:ext>
            </a:extLst>
          </p:cNvPr>
          <p:cNvSpPr txBox="1"/>
          <p:nvPr/>
        </p:nvSpPr>
        <p:spPr>
          <a:xfrm>
            <a:off x="4170771" y="3123546"/>
            <a:ext cx="262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</a:t>
            </a:r>
            <a:r>
              <a:rPr lang="en-ZA" dirty="0"/>
              <a:t> </a:t>
            </a:r>
            <a:r>
              <a:rPr lang="en-ZA" dirty="0">
                <a:solidFill>
                  <a:srgbClr val="FF0000"/>
                </a:solidFill>
              </a:rPr>
              <a:t>enter</a:t>
            </a:r>
            <a:r>
              <a:rPr lang="en-ZA" dirty="0"/>
              <a:t> </a:t>
            </a:r>
            <a:r>
              <a:rPr lang="en-ZA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C19EA-0F05-1FA3-F65F-DCBBEBF2EFE6}"/>
              </a:ext>
            </a:extLst>
          </p:cNvPr>
          <p:cNvSpPr txBox="1"/>
          <p:nvPr/>
        </p:nvSpPr>
        <p:spPr>
          <a:xfrm>
            <a:off x="4170771" y="3792225"/>
            <a:ext cx="292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confirm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C9874-34E9-32E5-23BF-B6FC11B9E6CD}"/>
              </a:ext>
            </a:extLst>
          </p:cNvPr>
          <p:cNvSpPr txBox="1"/>
          <p:nvPr/>
        </p:nvSpPr>
        <p:spPr>
          <a:xfrm>
            <a:off x="7325856" y="2057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E38C7-0A47-C5B8-F92C-6284C2ED1DAC}"/>
              </a:ext>
            </a:extLst>
          </p:cNvPr>
          <p:cNvSpPr txBox="1"/>
          <p:nvPr/>
        </p:nvSpPr>
        <p:spPr>
          <a:xfrm>
            <a:off x="7325026" y="26596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CE868-07A6-75A7-C0DB-810CC27105CE}"/>
              </a:ext>
            </a:extLst>
          </p:cNvPr>
          <p:cNvSpPr txBox="1"/>
          <p:nvPr/>
        </p:nvSpPr>
        <p:spPr>
          <a:xfrm>
            <a:off x="7359443" y="31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36142-7287-11DC-18B0-791FDF96DAEA}"/>
              </a:ext>
            </a:extLst>
          </p:cNvPr>
          <p:cNvSpPr txBox="1"/>
          <p:nvPr/>
        </p:nvSpPr>
        <p:spPr>
          <a:xfrm>
            <a:off x="7348417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F8297-DED2-DC81-AB57-5CE7765000CB}"/>
              </a:ext>
            </a:extLst>
          </p:cNvPr>
          <p:cNvSpPr txBox="1"/>
          <p:nvPr/>
        </p:nvSpPr>
        <p:spPr>
          <a:xfrm>
            <a:off x="4139377" y="1498723"/>
            <a:ext cx="29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 should be filled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09346-04C1-E8BF-AE36-3A8EADEF741C}"/>
              </a:ext>
            </a:extLst>
          </p:cNvPr>
          <p:cNvSpPr/>
          <p:nvPr/>
        </p:nvSpPr>
        <p:spPr>
          <a:xfrm>
            <a:off x="0" y="585131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25530-C7B7-D830-AF34-408799CEDE1B}"/>
              </a:ext>
            </a:extLst>
          </p:cNvPr>
          <p:cNvSpPr txBox="1"/>
          <p:nvPr/>
        </p:nvSpPr>
        <p:spPr>
          <a:xfrm>
            <a:off x="1398211" y="639208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FA2EC67C-1E18-C0F9-3D2E-2741CF91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72" y="6409170"/>
            <a:ext cx="393896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25EE11EC-5D3B-2878-BE1E-906011462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22" y="6130140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866DDD-BD6E-E57E-2E49-1BB93D53B456}"/>
              </a:ext>
            </a:extLst>
          </p:cNvPr>
          <p:cNvSpPr txBox="1"/>
          <p:nvPr/>
        </p:nvSpPr>
        <p:spPr>
          <a:xfrm>
            <a:off x="5032249" y="603983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86C40-BDFD-EEAB-8082-333D3E374C62}"/>
              </a:ext>
            </a:extLst>
          </p:cNvPr>
          <p:cNvSpPr txBox="1"/>
          <p:nvPr/>
        </p:nvSpPr>
        <p:spPr>
          <a:xfrm>
            <a:off x="1336467" y="609525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89397F-C599-8DA3-0159-9037CF79ECFB}"/>
              </a:ext>
            </a:extLst>
          </p:cNvPr>
          <p:cNvSpPr txBox="1"/>
          <p:nvPr/>
        </p:nvSpPr>
        <p:spPr>
          <a:xfrm>
            <a:off x="1032352" y="583161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181C05-F816-CAB7-CA50-2AAB6DEC0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51318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0F61BC51-970A-575F-47CA-A1BD5F41F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64846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934AEC-2264-6BD3-1492-B58DFA8B9F9E}"/>
              </a:ext>
            </a:extLst>
          </p:cNvPr>
          <p:cNvSpPr txBox="1"/>
          <p:nvPr/>
        </p:nvSpPr>
        <p:spPr>
          <a:xfrm>
            <a:off x="5014438" y="629898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ACA93-EF52-5868-8937-4166915B2766}"/>
              </a:ext>
            </a:extLst>
          </p:cNvPr>
          <p:cNvSpPr txBox="1"/>
          <p:nvPr/>
        </p:nvSpPr>
        <p:spPr>
          <a:xfrm>
            <a:off x="9365492" y="658752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488508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6851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965808" y="1653066"/>
            <a:ext cx="29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/>
              <a:t>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8432964" y="1621323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9100" y="1601270"/>
            <a:ext cx="317140" cy="3171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F9D0A8-4988-3DE5-537E-973465B1C867}"/>
              </a:ext>
            </a:extLst>
          </p:cNvPr>
          <p:cNvSpPr/>
          <p:nvPr/>
        </p:nvSpPr>
        <p:spPr>
          <a:xfrm>
            <a:off x="430504" y="2128039"/>
            <a:ext cx="10613580" cy="445389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6FEB-42FC-6C78-06D1-F0C338B8E6EA}"/>
              </a:ext>
            </a:extLst>
          </p:cNvPr>
          <p:cNvSpPr txBox="1"/>
          <p:nvPr/>
        </p:nvSpPr>
        <p:spPr>
          <a:xfrm>
            <a:off x="1231554" y="2326561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Patient ID: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E1BD6-EF5C-0543-9AB7-1362BA94019F}"/>
              </a:ext>
            </a:extLst>
          </p:cNvPr>
          <p:cNvSpPr txBox="1"/>
          <p:nvPr/>
        </p:nvSpPr>
        <p:spPr>
          <a:xfrm>
            <a:off x="1211350" y="2714665"/>
            <a:ext cx="180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6CAE7-910B-F069-4F72-8F4A8F74EC37}"/>
              </a:ext>
            </a:extLst>
          </p:cNvPr>
          <p:cNvSpPr txBox="1"/>
          <p:nvPr/>
        </p:nvSpPr>
        <p:spPr>
          <a:xfrm>
            <a:off x="1122902" y="3547726"/>
            <a:ext cx="176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Task Name: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55E5F-EB53-4A11-F09E-78509B4F99BA}"/>
              </a:ext>
            </a:extLst>
          </p:cNvPr>
          <p:cNvSpPr txBox="1"/>
          <p:nvPr/>
        </p:nvSpPr>
        <p:spPr>
          <a:xfrm>
            <a:off x="1211350" y="3086319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Age: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EFF54-8242-AD64-F951-05F49BFE030C}"/>
              </a:ext>
            </a:extLst>
          </p:cNvPr>
          <p:cNvSpPr txBox="1"/>
          <p:nvPr/>
        </p:nvSpPr>
        <p:spPr>
          <a:xfrm>
            <a:off x="1122902" y="4017234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Dept Name: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071A8-1ABE-1A7D-9A81-BB0AF231DCBD}"/>
              </a:ext>
            </a:extLst>
          </p:cNvPr>
          <p:cNvSpPr txBox="1"/>
          <p:nvPr/>
        </p:nvSpPr>
        <p:spPr>
          <a:xfrm>
            <a:off x="1122902" y="4382381"/>
            <a:ext cx="1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E102A-8459-3BF0-26FF-E3F927398ED1}"/>
              </a:ext>
            </a:extLst>
          </p:cNvPr>
          <p:cNvSpPr txBox="1"/>
          <p:nvPr/>
        </p:nvSpPr>
        <p:spPr>
          <a:xfrm>
            <a:off x="1122901" y="4812678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Start Time: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AA1C5-936A-CC7A-1D6A-816863703F01}"/>
              </a:ext>
            </a:extLst>
          </p:cNvPr>
          <p:cNvSpPr txBox="1"/>
          <p:nvPr/>
        </p:nvSpPr>
        <p:spPr>
          <a:xfrm>
            <a:off x="1043143" y="5283149"/>
            <a:ext cx="180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End Time: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56954C-9747-C4DC-07D0-C1545B74EF19}"/>
              </a:ext>
            </a:extLst>
          </p:cNvPr>
          <p:cNvSpPr/>
          <p:nvPr/>
        </p:nvSpPr>
        <p:spPr>
          <a:xfrm>
            <a:off x="3127159" y="2356658"/>
            <a:ext cx="1807983" cy="364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E010B2-6EA9-B7A8-AFC4-221C7CB0607A}"/>
              </a:ext>
            </a:extLst>
          </p:cNvPr>
          <p:cNvSpPr/>
          <p:nvPr/>
        </p:nvSpPr>
        <p:spPr>
          <a:xfrm>
            <a:off x="3111908" y="3168326"/>
            <a:ext cx="18232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04BC8C4-917F-7EFA-35AA-40CE9F4F66C3}"/>
              </a:ext>
            </a:extLst>
          </p:cNvPr>
          <p:cNvSpPr/>
          <p:nvPr/>
        </p:nvSpPr>
        <p:spPr>
          <a:xfrm>
            <a:off x="3073092" y="3586882"/>
            <a:ext cx="1823234" cy="3401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841FF7-CA60-6DC4-1785-604BB76ACBB6}"/>
              </a:ext>
            </a:extLst>
          </p:cNvPr>
          <p:cNvSpPr/>
          <p:nvPr/>
        </p:nvSpPr>
        <p:spPr>
          <a:xfrm>
            <a:off x="3070734" y="4009206"/>
            <a:ext cx="1894157" cy="307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B87618-C590-8EDB-5568-FF4139601BE0}"/>
              </a:ext>
            </a:extLst>
          </p:cNvPr>
          <p:cNvSpPr/>
          <p:nvPr/>
        </p:nvSpPr>
        <p:spPr>
          <a:xfrm>
            <a:off x="3040986" y="4382381"/>
            <a:ext cx="1894157" cy="343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5D61F4-04DE-678E-10B2-0C91B6D7C9DE}"/>
              </a:ext>
            </a:extLst>
          </p:cNvPr>
          <p:cNvSpPr/>
          <p:nvPr/>
        </p:nvSpPr>
        <p:spPr>
          <a:xfrm>
            <a:off x="3027114" y="4804951"/>
            <a:ext cx="1875012" cy="477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83A9B0-578C-5E9E-8BF8-DC81DB35AF2E}"/>
              </a:ext>
            </a:extLst>
          </p:cNvPr>
          <p:cNvSpPr/>
          <p:nvPr/>
        </p:nvSpPr>
        <p:spPr>
          <a:xfrm>
            <a:off x="2999494" y="5490751"/>
            <a:ext cx="1805404" cy="471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7C7412-22A3-5AE7-91CB-DFA4137978E0}"/>
              </a:ext>
            </a:extLst>
          </p:cNvPr>
          <p:cNvSpPr/>
          <p:nvPr/>
        </p:nvSpPr>
        <p:spPr>
          <a:xfrm>
            <a:off x="3113246" y="2778729"/>
            <a:ext cx="18091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4E29E1-E566-36E8-FF2F-C20FA533578F}"/>
              </a:ext>
            </a:extLst>
          </p:cNvPr>
          <p:cNvSpPr/>
          <p:nvPr/>
        </p:nvSpPr>
        <p:spPr>
          <a:xfrm>
            <a:off x="4881058" y="620034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9A78DC-660D-EC38-8D4E-F864E5692E3F}"/>
              </a:ext>
            </a:extLst>
          </p:cNvPr>
          <p:cNvSpPr/>
          <p:nvPr/>
        </p:nvSpPr>
        <p:spPr>
          <a:xfrm>
            <a:off x="6462593" y="620034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39" name="Graphic 38" descr="Daily calendar with solid fill">
            <a:extLst>
              <a:ext uri="{FF2B5EF4-FFF2-40B4-BE49-F238E27FC236}">
                <a16:creationId xmlns:a16="http://schemas.microsoft.com/office/drawing/2014/main" id="{C701E15B-B92E-6F1B-6E28-08530E6CD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0734" y="4808718"/>
            <a:ext cx="429790" cy="456237"/>
          </a:xfrm>
          <a:prstGeom prst="rect">
            <a:avLst/>
          </a:prstGeom>
        </p:spPr>
      </p:pic>
      <p:pic>
        <p:nvPicPr>
          <p:cNvPr id="40" name="Graphic 39" descr="Daily calendar with solid fill">
            <a:extLst>
              <a:ext uri="{FF2B5EF4-FFF2-40B4-BE49-F238E27FC236}">
                <a16:creationId xmlns:a16="http://schemas.microsoft.com/office/drawing/2014/main" id="{BB5D4172-DBFA-3577-AAE9-D09C45C0F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5345" y="5505577"/>
            <a:ext cx="429790" cy="456237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D13A59BB-6581-C06A-51D6-693FA2813606}"/>
              </a:ext>
            </a:extLst>
          </p:cNvPr>
          <p:cNvSpPr/>
          <p:nvPr/>
        </p:nvSpPr>
        <p:spPr>
          <a:xfrm>
            <a:off x="9052" y="68984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A45416-9E1F-8EFA-AC7C-656E418D6F9C}"/>
              </a:ext>
            </a:extLst>
          </p:cNvPr>
          <p:cNvSpPr txBox="1"/>
          <p:nvPr/>
        </p:nvSpPr>
        <p:spPr>
          <a:xfrm>
            <a:off x="1407263" y="74392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24" name="Graphic 123" descr="Speaker phone with solid fill">
            <a:extLst>
              <a:ext uri="{FF2B5EF4-FFF2-40B4-BE49-F238E27FC236}">
                <a16:creationId xmlns:a16="http://schemas.microsoft.com/office/drawing/2014/main" id="{973C7FD5-70A5-59B9-C4D8-772F1D53B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4424" y="7456318"/>
            <a:ext cx="393896" cy="393896"/>
          </a:xfrm>
          <a:prstGeom prst="rect">
            <a:avLst/>
          </a:prstGeom>
        </p:spPr>
      </p:pic>
      <p:pic>
        <p:nvPicPr>
          <p:cNvPr id="125" name="Graphic 124" descr="Envelope with solid fill">
            <a:extLst>
              <a:ext uri="{FF2B5EF4-FFF2-40B4-BE49-F238E27FC236}">
                <a16:creationId xmlns:a16="http://schemas.microsoft.com/office/drawing/2014/main" id="{288B05B6-70AB-2E79-B219-C11E74A78B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874" y="7177288"/>
            <a:ext cx="291802" cy="29180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A5CF5BB-2F96-C420-FF6C-D37A4BA7FC77}"/>
              </a:ext>
            </a:extLst>
          </p:cNvPr>
          <p:cNvSpPr txBox="1"/>
          <p:nvPr/>
        </p:nvSpPr>
        <p:spPr>
          <a:xfrm>
            <a:off x="5041301" y="70869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4735B5-1FB4-C2EB-D051-26A6DCC56E71}"/>
              </a:ext>
            </a:extLst>
          </p:cNvPr>
          <p:cNvSpPr txBox="1"/>
          <p:nvPr/>
        </p:nvSpPr>
        <p:spPr>
          <a:xfrm>
            <a:off x="1345519" y="71424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537546-C323-C360-B6DD-1CDB510196DF}"/>
              </a:ext>
            </a:extLst>
          </p:cNvPr>
          <p:cNvSpPr txBox="1"/>
          <p:nvPr/>
        </p:nvSpPr>
        <p:spPr>
          <a:xfrm>
            <a:off x="1041404" y="68787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29" name="Picture 12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AE51C57-3981-7A77-B565-622BA188F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" y="6898466"/>
            <a:ext cx="1019653" cy="997683"/>
          </a:xfrm>
          <a:prstGeom prst="rect">
            <a:avLst/>
          </a:prstGeom>
        </p:spPr>
      </p:pic>
      <p:pic>
        <p:nvPicPr>
          <p:cNvPr id="130" name="Picture 129" descr="A white globe with a shadow&#10;&#10;Description automatically generated">
            <a:extLst>
              <a:ext uri="{FF2B5EF4-FFF2-40B4-BE49-F238E27FC236}">
                <a16:creationId xmlns:a16="http://schemas.microsoft.com/office/drawing/2014/main" id="{66B0D63B-83B3-4BBB-32D4-F62A06B5D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72" y="7111994"/>
            <a:ext cx="312697" cy="327241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C0EC743-3885-4E69-8700-3BA7689F9AEF}"/>
              </a:ext>
            </a:extLst>
          </p:cNvPr>
          <p:cNvSpPr txBox="1"/>
          <p:nvPr/>
        </p:nvSpPr>
        <p:spPr>
          <a:xfrm>
            <a:off x="5023490" y="73461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2541B2B-9AA4-1FE0-B2D8-178CAD61F8E4}"/>
              </a:ext>
            </a:extLst>
          </p:cNvPr>
          <p:cNvSpPr txBox="1"/>
          <p:nvPr/>
        </p:nvSpPr>
        <p:spPr>
          <a:xfrm>
            <a:off x="9374544" y="76346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1690DF8A-248A-99ED-173E-5D4B3E8A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3513" y="2812852"/>
            <a:ext cx="411629" cy="269422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70A29E1E-0C18-0CC1-1ED0-48E3A07897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0A6C43B-F594-AB1D-60F6-C09F8A682A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100" y="831743"/>
            <a:ext cx="601536" cy="4596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05681D-A7E1-ADC5-DF46-DFACE2617FBA}"/>
              </a:ext>
            </a:extLst>
          </p:cNvPr>
          <p:cNvSpPr txBox="1"/>
          <p:nvPr/>
        </p:nvSpPr>
        <p:spPr>
          <a:xfrm>
            <a:off x="3609113" y="23415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001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23006-E51F-92D4-FC23-02850A315D12}"/>
              </a:ext>
            </a:extLst>
          </p:cNvPr>
          <p:cNvSpPr txBox="1"/>
          <p:nvPr/>
        </p:nvSpPr>
        <p:spPr>
          <a:xfrm>
            <a:off x="3545355" y="2710872"/>
            <a:ext cx="10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Female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2B9E92-7C1B-0CF5-6516-406945F63676}"/>
              </a:ext>
            </a:extLst>
          </p:cNvPr>
          <p:cNvSpPr txBox="1"/>
          <p:nvPr/>
        </p:nvSpPr>
        <p:spPr>
          <a:xfrm>
            <a:off x="3657079" y="31036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28 </a:t>
            </a:r>
            <a:r>
              <a:rPr lang="en-ZA" dirty="0" err="1">
                <a:solidFill>
                  <a:schemeClr val="bg1"/>
                </a:solidFill>
              </a:rPr>
              <a:t>Yrs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F4E1D-D060-927D-AB23-DD5D80F55C56}"/>
              </a:ext>
            </a:extLst>
          </p:cNvPr>
          <p:cNvSpPr txBox="1"/>
          <p:nvPr/>
        </p:nvSpPr>
        <p:spPr>
          <a:xfrm>
            <a:off x="3573950" y="3602296"/>
            <a:ext cx="119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Check 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4286E5-BEA0-3E82-8CB6-FAEE849D85BC}"/>
              </a:ext>
            </a:extLst>
          </p:cNvPr>
          <p:cNvSpPr txBox="1"/>
          <p:nvPr/>
        </p:nvSpPr>
        <p:spPr>
          <a:xfrm>
            <a:off x="3329746" y="3960526"/>
            <a:ext cx="163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Surgery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A0DD83-9504-3AB0-8975-AC2220C5D864}"/>
              </a:ext>
            </a:extLst>
          </p:cNvPr>
          <p:cNvSpPr txBox="1"/>
          <p:nvPr/>
        </p:nvSpPr>
        <p:spPr>
          <a:xfrm>
            <a:off x="3483978" y="4383440"/>
            <a:ext cx="14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 </a:t>
            </a:r>
            <a:r>
              <a:rPr lang="en-ZA" dirty="0" err="1">
                <a:solidFill>
                  <a:schemeClr val="bg1"/>
                </a:solidFill>
              </a:rPr>
              <a:t>Kubheka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168F25-F4A1-3B06-F07E-2FC3E071B034}"/>
              </a:ext>
            </a:extLst>
          </p:cNvPr>
          <p:cNvSpPr txBox="1"/>
          <p:nvPr/>
        </p:nvSpPr>
        <p:spPr>
          <a:xfrm>
            <a:off x="2999493" y="4715315"/>
            <a:ext cx="163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2024-10-12 </a:t>
            </a:r>
          </a:p>
          <a:p>
            <a:r>
              <a:rPr lang="en-ZA" dirty="0">
                <a:solidFill>
                  <a:schemeClr val="bg1"/>
                </a:solidFill>
              </a:rPr>
              <a:t>08:30:30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845B96-33E0-8A03-309F-2F98687032F1}"/>
              </a:ext>
            </a:extLst>
          </p:cNvPr>
          <p:cNvSpPr txBox="1"/>
          <p:nvPr/>
        </p:nvSpPr>
        <p:spPr>
          <a:xfrm>
            <a:off x="3264836" y="5421416"/>
            <a:ext cx="143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2024-10-12</a:t>
            </a:r>
          </a:p>
          <a:p>
            <a:r>
              <a:rPr lang="en-ZA" dirty="0">
                <a:solidFill>
                  <a:schemeClr val="bg1"/>
                </a:solidFill>
              </a:rPr>
              <a:t>09:30</a:t>
            </a:r>
          </a:p>
        </p:txBody>
      </p:sp>
      <p:pic>
        <p:nvPicPr>
          <p:cNvPr id="47" name="Picture 46" descr="A nurse holding a clipboard&#10;&#10;Description automatically generated">
            <a:extLst>
              <a:ext uri="{FF2B5EF4-FFF2-40B4-BE49-F238E27FC236}">
                <a16:creationId xmlns:a16="http://schemas.microsoft.com/office/drawing/2014/main" id="{6F264109-D9C1-5490-5CF4-82D8DEE3D5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122" y="684671"/>
            <a:ext cx="850379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5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2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39108"/>
              </p:ext>
            </p:extLst>
          </p:nvPr>
        </p:nvGraphicFramePr>
        <p:xfrm>
          <a:off x="302277" y="2891820"/>
          <a:ext cx="11693079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635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263463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1133394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394752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502629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  <a:gridCol w="1749489">
                  <a:extLst>
                    <a:ext uri="{9D8B030D-6E8A-4147-A177-3AD203B41FA5}">
                      <a16:colId xmlns:a16="http://schemas.microsoft.com/office/drawing/2014/main" val="591767180"/>
                    </a:ext>
                  </a:extLst>
                </a:gridCol>
                <a:gridCol w="1846086">
                  <a:extLst>
                    <a:ext uri="{9D8B030D-6E8A-4147-A177-3AD203B41FA5}">
                      <a16:colId xmlns:a16="http://schemas.microsoft.com/office/drawing/2014/main" val="1028101440"/>
                    </a:ext>
                  </a:extLst>
                </a:gridCol>
                <a:gridCol w="1341631">
                  <a:extLst>
                    <a:ext uri="{9D8B030D-6E8A-4147-A177-3AD203B41FA5}">
                      <a16:colId xmlns:a16="http://schemas.microsoft.com/office/drawing/2014/main" val="2018569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rgbClr val="0070C0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Checkup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 </a:t>
                      </a:r>
                    </a:p>
                    <a:p>
                      <a:r>
                        <a:rPr lang="en-ZA" dirty="0"/>
                        <a:t>08:30:30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</a:t>
                      </a:r>
                    </a:p>
                    <a:p>
                      <a:r>
                        <a:rPr lang="en-ZA" dirty="0"/>
                        <a:t>09:30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sng" dirty="0">
                          <a:solidFill>
                            <a:srgbClr val="0070C0"/>
                          </a:solidFill>
                        </a:rPr>
                        <a:t>017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Female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Clean Wound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N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2024-06-08</a:t>
                      </a:r>
                    </a:p>
                    <a:p>
                      <a:r>
                        <a:rPr lang="en-ZA" dirty="0"/>
                        <a:t>10:15:30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2024-06-08</a:t>
                      </a:r>
                    </a:p>
                    <a:p>
                      <a:r>
                        <a:rPr lang="en-ZA" dirty="0"/>
                        <a:t>12:00:20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AC46077-7B36-3341-F45E-4A025AE827F0}"/>
              </a:ext>
            </a:extLst>
          </p:cNvPr>
          <p:cNvSpPr/>
          <p:nvPr/>
        </p:nvSpPr>
        <p:spPr>
          <a:xfrm>
            <a:off x="0" y="681984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1C028-E515-FDC2-5439-FD58A4A0585D}"/>
              </a:ext>
            </a:extLst>
          </p:cNvPr>
          <p:cNvSpPr txBox="1"/>
          <p:nvPr/>
        </p:nvSpPr>
        <p:spPr>
          <a:xfrm>
            <a:off x="1398211" y="736061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0" name="Graphic 29" descr="Speaker phone with solid fill">
            <a:extLst>
              <a:ext uri="{FF2B5EF4-FFF2-40B4-BE49-F238E27FC236}">
                <a16:creationId xmlns:a16="http://schemas.microsoft.com/office/drawing/2014/main" id="{0C34DB19-33C1-90AB-6901-79DFAB4E4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7377696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BC2364B-F958-7E94-A0C7-AC323B152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7098666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518C8D-A3C3-8668-61E1-267CB43AF593}"/>
              </a:ext>
            </a:extLst>
          </p:cNvPr>
          <p:cNvSpPr txBox="1"/>
          <p:nvPr/>
        </p:nvSpPr>
        <p:spPr>
          <a:xfrm>
            <a:off x="5032249" y="700836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0262C-7F8A-50F3-019A-8F59B6F23A78}"/>
              </a:ext>
            </a:extLst>
          </p:cNvPr>
          <p:cNvSpPr txBox="1"/>
          <p:nvPr/>
        </p:nvSpPr>
        <p:spPr>
          <a:xfrm>
            <a:off x="1336467" y="706378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79BAB-539A-9720-1AC1-4D8D1B3C4677}"/>
              </a:ext>
            </a:extLst>
          </p:cNvPr>
          <p:cNvSpPr txBox="1"/>
          <p:nvPr/>
        </p:nvSpPr>
        <p:spPr>
          <a:xfrm>
            <a:off x="1032352" y="680013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5" name="Picture 3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E0CFEF-0511-98D9-0412-91B4215CE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19844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FCB41AC9-7BE2-5C9A-E061-C4FF38C43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33372"/>
            <a:ext cx="312697" cy="327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A3B325-1E36-E33C-26D2-42EFBD459B80}"/>
              </a:ext>
            </a:extLst>
          </p:cNvPr>
          <p:cNvSpPr txBox="1"/>
          <p:nvPr/>
        </p:nvSpPr>
        <p:spPr>
          <a:xfrm>
            <a:off x="5014438" y="726751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E1CAC2-93B6-ECF9-2DCB-B899D33C4E03}"/>
              </a:ext>
            </a:extLst>
          </p:cNvPr>
          <p:cNvSpPr txBox="1"/>
          <p:nvPr/>
        </p:nvSpPr>
        <p:spPr>
          <a:xfrm>
            <a:off x="9365492" y="755605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14E936D-3607-5DAF-1307-B4AED07E7F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0F76AEB-A54F-8348-823E-1DF4C92809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2" y="831743"/>
            <a:ext cx="593653" cy="459681"/>
          </a:xfrm>
          <a:prstGeom prst="rect">
            <a:avLst/>
          </a:prstGeom>
        </p:spPr>
      </p:pic>
      <p:pic>
        <p:nvPicPr>
          <p:cNvPr id="15" name="Picture 14" descr="A nurse holding a clipboard&#10;&#10;Description automatically generated">
            <a:extLst>
              <a:ext uri="{FF2B5EF4-FFF2-40B4-BE49-F238E27FC236}">
                <a16:creationId xmlns:a16="http://schemas.microsoft.com/office/drawing/2014/main" id="{A7388225-3EE7-CD63-768A-3B87B4CFC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061" y="684671"/>
            <a:ext cx="771938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2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92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3" y="1615611"/>
            <a:ext cx="383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Non- Schedule Med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91767" y="2316164"/>
            <a:ext cx="11328400" cy="37454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Count: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6234052" y="3265532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Comments: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Nurse:	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220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Medication Name: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6198556" y="2795426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Time: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4196492" y="2920642"/>
            <a:ext cx="1465309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4168476" y="3436891"/>
            <a:ext cx="1787970" cy="310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4128095" y="3842140"/>
            <a:ext cx="4560986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4128095" y="4340209"/>
            <a:ext cx="5935392" cy="343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865082"/>
            <a:ext cx="2357390" cy="260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38061" y="3341380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633133" y="527088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18194" y="523045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526280AA-F41A-24D6-B9FC-689D6FA6D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0522" y="3869548"/>
            <a:ext cx="411629" cy="269422"/>
          </a:xfrm>
          <a:prstGeom prst="rect">
            <a:avLst/>
          </a:prstGeom>
        </p:spPr>
      </p:pic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D8BB4B83-C741-2C78-194A-B02628863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3133" y="5264641"/>
            <a:ext cx="267954" cy="267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F4F504-F383-752F-08C8-064F820D8DA6}"/>
              </a:ext>
            </a:extLst>
          </p:cNvPr>
          <p:cNvSpPr/>
          <p:nvPr/>
        </p:nvSpPr>
        <p:spPr>
          <a:xfrm>
            <a:off x="-1" y="69068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73C36-6531-69E2-0797-5FDA4DF04F17}"/>
              </a:ext>
            </a:extLst>
          </p:cNvPr>
          <p:cNvSpPr txBox="1"/>
          <p:nvPr/>
        </p:nvSpPr>
        <p:spPr>
          <a:xfrm>
            <a:off x="1398211" y="7388586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698066AA-FEF7-B976-1B46-DF2EC80DE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372" y="7405669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909D256-97AE-08CE-65B8-0342BE5660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822" y="7126639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02D8A8-61A6-5F2A-177F-1021EC29B2FE}"/>
              </a:ext>
            </a:extLst>
          </p:cNvPr>
          <p:cNvSpPr txBox="1"/>
          <p:nvPr/>
        </p:nvSpPr>
        <p:spPr>
          <a:xfrm>
            <a:off x="5032249" y="70363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DC553-02C1-C4A5-3454-D49EE273CA71}"/>
              </a:ext>
            </a:extLst>
          </p:cNvPr>
          <p:cNvSpPr txBox="1"/>
          <p:nvPr/>
        </p:nvSpPr>
        <p:spPr>
          <a:xfrm>
            <a:off x="1336467" y="709175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DC51-BB2D-BE08-B840-090BBFF09BF6}"/>
              </a:ext>
            </a:extLst>
          </p:cNvPr>
          <p:cNvSpPr txBox="1"/>
          <p:nvPr/>
        </p:nvSpPr>
        <p:spPr>
          <a:xfrm>
            <a:off x="1032352" y="6828112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02E8D7-195B-6511-878C-713E2BE39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6897607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89848A20-EB02-37D1-A9B5-4EDE69E031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61345"/>
            <a:ext cx="312697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08D890-619F-D66B-AD3E-31E3D7E3FD80}"/>
              </a:ext>
            </a:extLst>
          </p:cNvPr>
          <p:cNvSpPr txBox="1"/>
          <p:nvPr/>
        </p:nvSpPr>
        <p:spPr>
          <a:xfrm>
            <a:off x="5014438" y="7295485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E165D-9A97-42E4-157E-255DF6C9CBEC}"/>
              </a:ext>
            </a:extLst>
          </p:cNvPr>
          <p:cNvSpPr txBox="1"/>
          <p:nvPr/>
        </p:nvSpPr>
        <p:spPr>
          <a:xfrm>
            <a:off x="9365492" y="758402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C9DD7E0-5AA8-FDCD-3E26-67868D16B5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9" name="Picture 3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8D81B157-D08B-EFDA-2470-39A4EA0C47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08" y="831743"/>
            <a:ext cx="602727" cy="4596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1F2D118-9998-4862-E6A7-91C434C56230}"/>
              </a:ext>
            </a:extLst>
          </p:cNvPr>
          <p:cNvSpPr txBox="1"/>
          <p:nvPr/>
        </p:nvSpPr>
        <p:spPr>
          <a:xfrm>
            <a:off x="4629485" y="29469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61F7E1-2C38-A731-5930-E65783B77DFB}"/>
              </a:ext>
            </a:extLst>
          </p:cNvPr>
          <p:cNvSpPr txBox="1"/>
          <p:nvPr/>
        </p:nvSpPr>
        <p:spPr>
          <a:xfrm>
            <a:off x="7189390" y="27954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15:45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0FAC38-0B2B-DCEC-DEEE-434EF64C4997}"/>
              </a:ext>
            </a:extLst>
          </p:cNvPr>
          <p:cNvSpPr txBox="1"/>
          <p:nvPr/>
        </p:nvSpPr>
        <p:spPr>
          <a:xfrm>
            <a:off x="7413322" y="33136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14411E-CB26-A5F2-F3F5-5262B263FF9F}"/>
              </a:ext>
            </a:extLst>
          </p:cNvPr>
          <p:cNvSpPr txBox="1"/>
          <p:nvPr/>
        </p:nvSpPr>
        <p:spPr>
          <a:xfrm>
            <a:off x="4483956" y="3385583"/>
            <a:ext cx="16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 </a:t>
            </a:r>
            <a:r>
              <a:rPr lang="en-ZA" dirty="0" err="1">
                <a:solidFill>
                  <a:schemeClr val="bg1"/>
                </a:solidFill>
              </a:rPr>
              <a:t>Kubheka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CA13E9-B29F-7BD8-4E8B-BE6FF7A94B01}"/>
              </a:ext>
            </a:extLst>
          </p:cNvPr>
          <p:cNvSpPr txBox="1"/>
          <p:nvPr/>
        </p:nvSpPr>
        <p:spPr>
          <a:xfrm>
            <a:off x="4508089" y="3815805"/>
            <a:ext cx="192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Tablet Aspirin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7B1569-7413-2171-939E-7AE91D341B8E}"/>
              </a:ext>
            </a:extLst>
          </p:cNvPr>
          <p:cNvSpPr txBox="1"/>
          <p:nvPr/>
        </p:nvSpPr>
        <p:spPr>
          <a:xfrm>
            <a:off x="4173645" y="4268294"/>
            <a:ext cx="593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It is  for anti-inflammatory,  pain relieve and fever reducing </a:t>
            </a:r>
          </a:p>
        </p:txBody>
      </p:sp>
      <p:pic>
        <p:nvPicPr>
          <p:cNvPr id="51" name="Picture 50" descr="A nurse holding a clipboard&#10;&#10;Description automatically generated">
            <a:extLst>
              <a:ext uri="{FF2B5EF4-FFF2-40B4-BE49-F238E27FC236}">
                <a16:creationId xmlns:a16="http://schemas.microsoft.com/office/drawing/2014/main" id="{17E474EF-2609-58FB-29E7-5D27C17A24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84671"/>
            <a:ext cx="771832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 animBg="1"/>
      <p:bldP spid="61" grpId="0" animBg="1"/>
      <p:bldP spid="41" grpId="0"/>
      <p:bldP spid="47" grpId="0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98"/>
            <a:ext cx="12216148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84936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     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               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7" y="1572710"/>
            <a:ext cx="3888333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Non- scheduled Medication 5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17741"/>
              </p:ext>
            </p:extLst>
          </p:nvPr>
        </p:nvGraphicFramePr>
        <p:xfrm>
          <a:off x="1666075" y="3119964"/>
          <a:ext cx="8424250" cy="331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17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66145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2090881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202584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727113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 Medication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Dose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OxyContin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15:45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It is  for anti-inflammatory,  pain relieve and fever reducing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AA2656-FA7E-4F2E-5B13-3B66412FBE32}"/>
              </a:ext>
            </a:extLst>
          </p:cNvPr>
          <p:cNvSpPr/>
          <p:nvPr/>
        </p:nvSpPr>
        <p:spPr>
          <a:xfrm>
            <a:off x="-24150" y="611425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B8CB0-0F66-003C-82EC-A63EA3EFC756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D29A2-B3E0-BF36-D6EE-52655950F37C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D82A5-87C3-D29F-7AE6-39E036E82D0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6BC45-3D86-70FA-CC4B-B058939312F9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1" name="Picture 2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A9B251C-4CD4-C476-89BC-33E6311E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2" name="Picture 21" descr="A white globe with a shadow&#10;&#10;Description automatically generated">
            <a:extLst>
              <a:ext uri="{FF2B5EF4-FFF2-40B4-BE49-F238E27FC236}">
                <a16:creationId xmlns:a16="http://schemas.microsoft.com/office/drawing/2014/main" id="{930B9E23-31C8-01A0-2B03-6A38846B0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8DCBFB-BB06-F7B8-D0EF-2E64A7FD0B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3EC07-0E59-F105-3B4F-A3C91FE037F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6" name="Picture 25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FCFDAA7-BDE3-479E-ED1D-1B3B994CE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944" y="866393"/>
            <a:ext cx="426821" cy="432441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9FEC143-B339-E904-C9A6-46F76B251B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0" y="876497"/>
            <a:ext cx="771833" cy="447344"/>
          </a:xfrm>
          <a:prstGeom prst="rect">
            <a:avLst/>
          </a:prstGeom>
        </p:spPr>
      </p:pic>
      <p:pic>
        <p:nvPicPr>
          <p:cNvPr id="32" name="Picture 31" descr="A nurse holding a clipboard&#10;&#10;Description automatically generated">
            <a:extLst>
              <a:ext uri="{FF2B5EF4-FFF2-40B4-BE49-F238E27FC236}">
                <a16:creationId xmlns:a16="http://schemas.microsoft.com/office/drawing/2014/main" id="{D8765E4F-4118-8C97-EACC-00FE98B793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00" y="684671"/>
            <a:ext cx="925299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4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67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785418" y="161943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08825-F7B6-E4DA-0CCC-08C41636AA4F}"/>
              </a:ext>
            </a:extLst>
          </p:cNvPr>
          <p:cNvSpPr/>
          <p:nvPr/>
        </p:nvSpPr>
        <p:spPr>
          <a:xfrm>
            <a:off x="792198" y="2108746"/>
            <a:ext cx="9355050" cy="46485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544049" y="2201811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Contacting the Doctor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1278218" y="293758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Data/Time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1278218" y="495729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For Contact: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1289711" y="3398941"/>
            <a:ext cx="162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	: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1257638" y="4478923"/>
            <a:ext cx="18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1269927" y="4026980"/>
            <a:ext cx="23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Current Symptoms:	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2173" y="3003658"/>
            <a:ext cx="2472479" cy="343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05/15/2024  ,14:30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65185"/>
            <a:ext cx="2472478" cy="316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621012" y="4522961"/>
            <a:ext cx="2380645" cy="356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572504" y="5066431"/>
            <a:ext cx="6242056" cy="539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655774" y="4095434"/>
            <a:ext cx="2478107" cy="2807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5164809" y="627681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D71766-9BAB-82E8-920F-BFD4950AF549}"/>
              </a:ext>
            </a:extLst>
          </p:cNvPr>
          <p:cNvSpPr/>
          <p:nvPr/>
        </p:nvSpPr>
        <p:spPr>
          <a:xfrm>
            <a:off x="3409085" y="625650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41" name="Graphic 40" descr="Daily calendar with solid fill">
            <a:extLst>
              <a:ext uri="{FF2B5EF4-FFF2-40B4-BE49-F238E27FC236}">
                <a16:creationId xmlns:a16="http://schemas.microsoft.com/office/drawing/2014/main" id="{A58787D3-CD23-1A86-9B23-7042034AD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5840" y="2910890"/>
            <a:ext cx="429790" cy="4562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8EA3C3-A9C5-B7B5-88C6-988129E73076}"/>
              </a:ext>
            </a:extLst>
          </p:cNvPr>
          <p:cNvSpPr txBox="1"/>
          <p:nvPr/>
        </p:nvSpPr>
        <p:spPr>
          <a:xfrm>
            <a:off x="1356854" y="5653936"/>
            <a:ext cx="186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Assessment 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F3A4AE-3E95-289F-8189-27B6C4840AEE}"/>
              </a:ext>
            </a:extLst>
          </p:cNvPr>
          <p:cNvSpPr/>
          <p:nvPr/>
        </p:nvSpPr>
        <p:spPr>
          <a:xfrm>
            <a:off x="3529178" y="5710892"/>
            <a:ext cx="3216452" cy="339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213FC-6DE0-D740-8BE8-6A82EA1A0E3B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541C6-6DA3-5B30-AF7B-6161B90C54E4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0FAAD-67DA-D39A-0722-4A1DEF23806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93C52-8484-CA7A-228B-66E71687C15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AA3BB-AF63-E7E2-D92D-D65D2A0E808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6126277-7817-7FB7-7301-E809F8E1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7C2469AE-8338-3010-8BCE-B756C70C5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E5B4FF-16A8-0C1B-0A71-302E329951F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D73737-8924-8B44-14B8-92C0264195C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1733C-132F-41AB-159C-F35197C0C9A5}"/>
              </a:ext>
            </a:extLst>
          </p:cNvPr>
          <p:cNvSpPr txBox="1"/>
          <p:nvPr/>
        </p:nvSpPr>
        <p:spPr>
          <a:xfrm>
            <a:off x="8893276" y="66463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     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               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0CEF759C-CA9F-538D-18F7-47DB699E1A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87" y="843870"/>
            <a:ext cx="426821" cy="432441"/>
          </a:xfrm>
          <a:prstGeom prst="rect">
            <a:avLst/>
          </a:prstGeom>
        </p:spPr>
      </p:pic>
      <p:pic>
        <p:nvPicPr>
          <p:cNvPr id="43" name="Picture 4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A72C6125-E54F-50E1-9407-79268ECB9C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343" y="853974"/>
            <a:ext cx="771833" cy="447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656ABF-0082-8C08-6E16-B2860A26ADF7}"/>
              </a:ext>
            </a:extLst>
          </p:cNvPr>
          <p:cNvSpPr txBox="1"/>
          <p:nvPr/>
        </p:nvSpPr>
        <p:spPr>
          <a:xfrm>
            <a:off x="3874305" y="3431718"/>
            <a:ext cx="140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John Marry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904474-099C-14B8-D65D-B1951273FB36}"/>
              </a:ext>
            </a:extLst>
          </p:cNvPr>
          <p:cNvSpPr txBox="1"/>
          <p:nvPr/>
        </p:nvSpPr>
        <p:spPr>
          <a:xfrm>
            <a:off x="3854884" y="4022474"/>
            <a:ext cx="470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Chest Pain rated 7/10</a:t>
            </a:r>
          </a:p>
          <a:p>
            <a:endParaRPr lang="en-Z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1FFF86-B26C-BD28-A7EA-36D30E5A9CAB}"/>
              </a:ext>
            </a:extLst>
          </p:cNvPr>
          <p:cNvSpPr txBox="1"/>
          <p:nvPr/>
        </p:nvSpPr>
        <p:spPr>
          <a:xfrm>
            <a:off x="2789889" y="4481693"/>
            <a:ext cx="3217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Dr Nkosi</a:t>
            </a:r>
          </a:p>
          <a:p>
            <a:endParaRPr lang="en-Z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90E83E-F479-850C-533D-96DF99D8685D}"/>
              </a:ext>
            </a:extLst>
          </p:cNvPr>
          <p:cNvSpPr txBox="1"/>
          <p:nvPr/>
        </p:nvSpPr>
        <p:spPr>
          <a:xfrm>
            <a:off x="3548356" y="5133741"/>
            <a:ext cx="624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Patient experiencing  Increased  short breath and Chest pain</a:t>
            </a:r>
          </a:p>
          <a:p>
            <a:endParaRPr lang="en-ZA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B56108-74B2-0F4F-0BF1-08420D0136CF}"/>
              </a:ext>
            </a:extLst>
          </p:cNvPr>
          <p:cNvSpPr txBox="1"/>
          <p:nvPr/>
        </p:nvSpPr>
        <p:spPr>
          <a:xfrm>
            <a:off x="3621012" y="5678029"/>
            <a:ext cx="283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Patient appears distressed</a:t>
            </a:r>
          </a:p>
          <a:p>
            <a:endParaRPr lang="en-ZA" dirty="0"/>
          </a:p>
        </p:txBody>
      </p:sp>
      <p:pic>
        <p:nvPicPr>
          <p:cNvPr id="51" name="Picture 50" descr="A nurse holding a clipboard&#10;&#10;Description automatically generated">
            <a:extLst>
              <a:ext uri="{FF2B5EF4-FFF2-40B4-BE49-F238E27FC236}">
                <a16:creationId xmlns:a16="http://schemas.microsoft.com/office/drawing/2014/main" id="{4DCD83D5-7D9D-4763-6C9C-C3FA999955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00" y="684671"/>
            <a:ext cx="925299" cy="7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298409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29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75757" y="2175562"/>
            <a:ext cx="10023932" cy="31870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FA0270-FDAE-55E1-F2B0-757509179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64357"/>
              </p:ext>
            </p:extLst>
          </p:nvPr>
        </p:nvGraphicFramePr>
        <p:xfrm>
          <a:off x="1819051" y="2723184"/>
          <a:ext cx="8042703" cy="185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901">
                  <a:extLst>
                    <a:ext uri="{9D8B030D-6E8A-4147-A177-3AD203B41FA5}">
                      <a16:colId xmlns:a16="http://schemas.microsoft.com/office/drawing/2014/main" val="1446179262"/>
                    </a:ext>
                  </a:extLst>
                </a:gridCol>
                <a:gridCol w="2680901">
                  <a:extLst>
                    <a:ext uri="{9D8B030D-6E8A-4147-A177-3AD203B41FA5}">
                      <a16:colId xmlns:a16="http://schemas.microsoft.com/office/drawing/2014/main" val="3123277874"/>
                    </a:ext>
                  </a:extLst>
                </a:gridCol>
                <a:gridCol w="2680901">
                  <a:extLst>
                    <a:ext uri="{9D8B030D-6E8A-4147-A177-3AD203B41FA5}">
                      <a16:colId xmlns:a16="http://schemas.microsoft.com/office/drawing/2014/main" val="251803744"/>
                    </a:ext>
                  </a:extLst>
                </a:gridCol>
              </a:tblGrid>
              <a:tr h="470544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29412"/>
                  </a:ext>
                </a:extLst>
              </a:tr>
              <a:tr h="470544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If the  Aspirin is not effective within 3 hours, give the patient Ibuprofen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044"/>
                  </a:ext>
                </a:extLst>
              </a:tr>
              <a:tr h="470544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00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A266DD-1107-55A2-2E6B-D49E0511CAB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A74CC-AD84-EA42-18A2-6950B3A5C149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A14CD-96E5-B116-727F-F4C7A9AB126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CE127-AA72-2E29-4A43-7214B88A421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A2447-B69A-5366-997E-4E6A878983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FA4E98F-1D90-947B-C363-5404C419F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8D19922D-ACAE-564A-E9C9-3FD592218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A5FEE3-0724-18F6-73A3-CE19A2CC948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CB259-77FB-A2B4-C862-9229506EF19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87CDC857-292B-3EB1-8E9F-0AC078B07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42" y="836357"/>
            <a:ext cx="398700" cy="432441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5C36416-008F-DDEF-DC00-F5195376E4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97" y="846461"/>
            <a:ext cx="720981" cy="4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80094" y="684671"/>
            <a:ext cx="27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13699" y="2432246"/>
            <a:ext cx="2770555" cy="5719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10548786" y="2497966"/>
            <a:ext cx="1647302" cy="5611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436800" y="1487707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r>
              <a:rPr lang="en-ZA" dirty="0"/>
              <a:t>         Dashboard            My Schedule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8307051" y="2444850"/>
            <a:ext cx="2168968" cy="614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4906073" y="2427981"/>
            <a:ext cx="3314723" cy="600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-4088" y="255677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4819818" y="2580507"/>
            <a:ext cx="3588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no-schedule Med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8396316" y="2568199"/>
            <a:ext cx="189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CF80F-B38B-A7B8-2163-AB0F31BDAAF5}"/>
              </a:ext>
            </a:extLst>
          </p:cNvPr>
          <p:cNvSpPr/>
          <p:nvPr/>
        </p:nvSpPr>
        <p:spPr>
          <a:xfrm>
            <a:off x="-15086" y="6140186"/>
            <a:ext cx="12184195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6D9B6-6EF2-4B52-4A3F-BF55CC89C823}"/>
              </a:ext>
            </a:extLst>
          </p:cNvPr>
          <p:cNvSpPr txBox="1"/>
          <p:nvPr/>
        </p:nvSpPr>
        <p:spPr>
          <a:xfrm>
            <a:off x="4788327" y="6781360"/>
            <a:ext cx="201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4EC13739-BCC3-2CB7-C3D7-D92EF27B8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7443" y="6762688"/>
            <a:ext cx="392091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C6009F27-47A3-724D-E5E8-E54FA76F5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8468" y="6792390"/>
            <a:ext cx="290465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59E180-F1B5-026A-085C-5886592ECD2D}"/>
              </a:ext>
            </a:extLst>
          </p:cNvPr>
          <p:cNvSpPr txBox="1"/>
          <p:nvPr/>
        </p:nvSpPr>
        <p:spPr>
          <a:xfrm>
            <a:off x="7201167" y="6473185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9B683-662B-952E-3BA4-4BBBBAAA0AA4}"/>
              </a:ext>
            </a:extLst>
          </p:cNvPr>
          <p:cNvSpPr txBox="1"/>
          <p:nvPr/>
        </p:nvSpPr>
        <p:spPr>
          <a:xfrm>
            <a:off x="1262359" y="6749085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A2CD71-6396-BE5F-B984-19F60F5B819C}"/>
              </a:ext>
            </a:extLst>
          </p:cNvPr>
          <p:cNvSpPr txBox="1"/>
          <p:nvPr/>
        </p:nvSpPr>
        <p:spPr>
          <a:xfrm>
            <a:off x="1357771" y="6110096"/>
            <a:ext cx="285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C8971B-A0A0-6F8D-6517-821341ED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" y="6149981"/>
            <a:ext cx="988683" cy="971835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31B2FF70-DF2A-1F82-26CC-15F690D228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56" y="6530759"/>
            <a:ext cx="311264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381F3D-8FEC-03C1-2326-010CE2455960}"/>
              </a:ext>
            </a:extLst>
          </p:cNvPr>
          <p:cNvSpPr txBox="1"/>
          <p:nvPr/>
        </p:nvSpPr>
        <p:spPr>
          <a:xfrm>
            <a:off x="6940059" y="6728817"/>
            <a:ext cx="429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686AD-DA1F-8E8C-A31E-4D9002313AA5}"/>
              </a:ext>
            </a:extLst>
          </p:cNvPr>
          <p:cNvSpPr txBox="1"/>
          <p:nvPr/>
        </p:nvSpPr>
        <p:spPr>
          <a:xfrm>
            <a:off x="9341343" y="7557000"/>
            <a:ext cx="4600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A12721-C32C-57C7-4062-7E77FD0D427B}"/>
              </a:ext>
            </a:extLst>
          </p:cNvPr>
          <p:cNvSpPr txBox="1"/>
          <p:nvPr/>
        </p:nvSpPr>
        <p:spPr>
          <a:xfrm>
            <a:off x="10548786" y="2457218"/>
            <a:ext cx="2251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doctor’s Instruction</a:t>
            </a:r>
          </a:p>
        </p:txBody>
      </p:sp>
      <p:pic>
        <p:nvPicPr>
          <p:cNvPr id="62" name="Picture 6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DE5B4C2-66BA-FDAF-5950-BD83A4ED3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1" y="846006"/>
            <a:ext cx="426821" cy="432441"/>
          </a:xfrm>
          <a:prstGeom prst="rect">
            <a:avLst/>
          </a:prstGeom>
        </p:spPr>
      </p:pic>
      <p:pic>
        <p:nvPicPr>
          <p:cNvPr id="64" name="Picture 63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91754936-50B7-5333-3AD7-183A91FE4D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70" name="Graphic 69" descr="Hamburger Menu Icon with solid fill">
            <a:extLst>
              <a:ext uri="{FF2B5EF4-FFF2-40B4-BE49-F238E27FC236}">
                <a16:creationId xmlns:a16="http://schemas.microsoft.com/office/drawing/2014/main" id="{6C2911C5-E1ED-25F3-D15E-872E24A5A7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4149" y="1515668"/>
            <a:ext cx="460949" cy="395429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C80D60B-8C7A-37E6-1DC4-A5F151D86945}"/>
              </a:ext>
            </a:extLst>
          </p:cNvPr>
          <p:cNvSpPr/>
          <p:nvPr/>
        </p:nvSpPr>
        <p:spPr>
          <a:xfrm>
            <a:off x="2914823" y="2432100"/>
            <a:ext cx="1859325" cy="5719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F08AFBE-78ED-5711-EDE6-8E074D3206FD}"/>
              </a:ext>
            </a:extLst>
          </p:cNvPr>
          <p:cNvSpPr txBox="1"/>
          <p:nvPr/>
        </p:nvSpPr>
        <p:spPr>
          <a:xfrm>
            <a:off x="2870681" y="2543462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Treat Patient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7669C1-3BA3-ED3E-0AA4-C0C3D6FF3F22}"/>
              </a:ext>
            </a:extLst>
          </p:cNvPr>
          <p:cNvSpPr/>
          <p:nvPr/>
        </p:nvSpPr>
        <p:spPr>
          <a:xfrm>
            <a:off x="0" y="3164735"/>
            <a:ext cx="2168968" cy="614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-15086" y="3176488"/>
            <a:ext cx="291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doctor’s Instruction</a:t>
            </a:r>
          </a:p>
        </p:txBody>
      </p:sp>
      <p:pic>
        <p:nvPicPr>
          <p:cNvPr id="77" name="Picture 7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9C11EBC-B4A0-0314-009B-658B5F0001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77" y="846006"/>
            <a:ext cx="652838" cy="459681"/>
          </a:xfrm>
          <a:prstGeom prst="rect">
            <a:avLst/>
          </a:prstGeom>
        </p:spPr>
      </p:pic>
      <p:pic>
        <p:nvPicPr>
          <p:cNvPr id="79" name="Picture 78" descr="A calendar with numbers on it&#10;&#10;Description automatically generated">
            <a:extLst>
              <a:ext uri="{FF2B5EF4-FFF2-40B4-BE49-F238E27FC236}">
                <a16:creationId xmlns:a16="http://schemas.microsoft.com/office/drawing/2014/main" id="{4B8AC3C5-5827-E1BE-B6CF-BCC01DAF4BFA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1" y="3663288"/>
            <a:ext cx="2143125" cy="20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26491" y="684671"/>
            <a:ext cx="27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526409" y="159325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-91100" y="2251721"/>
            <a:ext cx="11328400" cy="42512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Vitals Signs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Weight(kg):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2113962" y="4819448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Vital Taken 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FA5DE-3CA1-B97A-03A1-968CE6CA3D5E}"/>
              </a:ext>
            </a:extLst>
          </p:cNvPr>
          <p:cNvSpPr txBox="1"/>
          <p:nvPr/>
        </p:nvSpPr>
        <p:spPr>
          <a:xfrm>
            <a:off x="5614218" y="338903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Heart Rate: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5638799" y="290278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Height (cm):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Systolic B.P: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Respiratory Rate: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2093642" y="4295127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Blood Sugar(f):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9E7157-CD89-CFBC-CE4E-9DA05EEA58D1}"/>
              </a:ext>
            </a:extLst>
          </p:cNvPr>
          <p:cNvSpPr txBox="1"/>
          <p:nvPr/>
        </p:nvSpPr>
        <p:spPr>
          <a:xfrm>
            <a:off x="5592943" y="380558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Temperature: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DA2F6B-A985-F253-E7CF-254E0D464254}"/>
              </a:ext>
            </a:extLst>
          </p:cNvPr>
          <p:cNvSpPr txBox="1"/>
          <p:nvPr/>
        </p:nvSpPr>
        <p:spPr>
          <a:xfrm>
            <a:off x="5566830" y="4243497"/>
            <a:ext cx="292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Oxygen Supplementation: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333157" y="2949214"/>
            <a:ext cx="125916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441289" y="342533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939435" y="3871543"/>
            <a:ext cx="1397616" cy="2997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7015345" y="2977081"/>
            <a:ext cx="1533206" cy="260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4EEEDF-5610-EFE4-2B97-AB170E5AC64A}"/>
              </a:ext>
            </a:extLst>
          </p:cNvPr>
          <p:cNvSpPr/>
          <p:nvPr/>
        </p:nvSpPr>
        <p:spPr>
          <a:xfrm>
            <a:off x="7074070" y="3840362"/>
            <a:ext cx="1610496" cy="2870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385D00-555B-256B-C58A-CA50672C4EF8}"/>
              </a:ext>
            </a:extLst>
          </p:cNvPr>
          <p:cNvSpPr/>
          <p:nvPr/>
        </p:nvSpPr>
        <p:spPr>
          <a:xfrm>
            <a:off x="7015345" y="3433610"/>
            <a:ext cx="1610496" cy="272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681193" y="4350864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9BE3E16-0C3C-C293-88C9-56B2FFE15F9B}"/>
              </a:ext>
            </a:extLst>
          </p:cNvPr>
          <p:cNvSpPr/>
          <p:nvPr/>
        </p:nvSpPr>
        <p:spPr>
          <a:xfrm>
            <a:off x="8239078" y="4252459"/>
            <a:ext cx="1772412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select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907492" y="4862289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/   /       </a:t>
            </a:r>
          </a:p>
        </p:txBody>
      </p:sp>
      <p:pic>
        <p:nvPicPr>
          <p:cNvPr id="59" name="Graphic 58" descr="Daily calendar with solid fill">
            <a:extLst>
              <a:ext uri="{FF2B5EF4-FFF2-40B4-BE49-F238E27FC236}">
                <a16:creationId xmlns:a16="http://schemas.microsoft.com/office/drawing/2014/main" id="{C0F93949-A820-35F0-0A2D-0098329ECA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5108" y="4784058"/>
            <a:ext cx="429790" cy="456237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757641" y="60281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87768" y="598820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F405-D6C6-649D-A07F-9063BB53C319}"/>
              </a:ext>
            </a:extLst>
          </p:cNvPr>
          <p:cNvSpPr/>
          <p:nvPr/>
        </p:nvSpPr>
        <p:spPr>
          <a:xfrm>
            <a:off x="-24149" y="6796850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AB61C-DA6D-8603-D5F6-CA38E7395CF5}"/>
              </a:ext>
            </a:extLst>
          </p:cNvPr>
          <p:cNvSpPr txBox="1"/>
          <p:nvPr/>
        </p:nvSpPr>
        <p:spPr>
          <a:xfrm>
            <a:off x="1374062" y="7337620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D155B1BB-B7EE-52EF-5922-ED2241413B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23" y="7354703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E0532B64-C1F0-A5A4-EC6E-29BE81C0CE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8673" y="7075673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DB6EEB-9A1D-1FD3-3EFA-6A057592C308}"/>
              </a:ext>
            </a:extLst>
          </p:cNvPr>
          <p:cNvSpPr txBox="1"/>
          <p:nvPr/>
        </p:nvSpPr>
        <p:spPr>
          <a:xfrm>
            <a:off x="5008100" y="698537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394F1-AB9D-5FCF-3A9F-A19B606C349F}"/>
              </a:ext>
            </a:extLst>
          </p:cNvPr>
          <p:cNvSpPr txBox="1"/>
          <p:nvPr/>
        </p:nvSpPr>
        <p:spPr>
          <a:xfrm>
            <a:off x="1312318" y="704079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64D6F-4C20-89CC-A9A5-95A3AB0E5097}"/>
              </a:ext>
            </a:extLst>
          </p:cNvPr>
          <p:cNvSpPr txBox="1"/>
          <p:nvPr/>
        </p:nvSpPr>
        <p:spPr>
          <a:xfrm>
            <a:off x="1008203" y="677714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9C2FE28-236C-945A-4B47-0B78E453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6796851"/>
            <a:ext cx="1019653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88C5B0C1-C092-9574-5B8F-BF1A0E9597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7010379"/>
            <a:ext cx="312697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F17615-8B5A-6B8F-A4B0-CF27B2E1387C}"/>
              </a:ext>
            </a:extLst>
          </p:cNvPr>
          <p:cNvSpPr txBox="1"/>
          <p:nvPr/>
        </p:nvSpPr>
        <p:spPr>
          <a:xfrm>
            <a:off x="4990289" y="7244519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6E81-DD9A-97AC-1CB6-17F72404F05F}"/>
              </a:ext>
            </a:extLst>
          </p:cNvPr>
          <p:cNvSpPr txBox="1"/>
          <p:nvPr/>
        </p:nvSpPr>
        <p:spPr>
          <a:xfrm>
            <a:off x="9341343" y="7533058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767AC1C-B672-9397-BE9A-28CDF51D51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64" y="817134"/>
            <a:ext cx="426821" cy="432441"/>
          </a:xfrm>
          <a:prstGeom prst="rect">
            <a:avLst/>
          </a:prstGeom>
        </p:spPr>
      </p:pic>
      <p:pic>
        <p:nvPicPr>
          <p:cNvPr id="37" name="Picture 36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9BF0EDC6-44DB-6401-7861-9B9C0A935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45" name="Picture 4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93F964A0-2F2E-249A-C90D-22A8B3E1DB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668" y="827775"/>
            <a:ext cx="77752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9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04" y="660698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00160" y="684671"/>
            <a:ext cx="291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Vitals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66F783-94F1-764F-10F0-7F5DB9286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15808"/>
              </p:ext>
            </p:extLst>
          </p:nvPr>
        </p:nvGraphicFramePr>
        <p:xfrm>
          <a:off x="-68505" y="2783841"/>
          <a:ext cx="10970183" cy="368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16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546429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96080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35000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82739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71273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528506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214040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</a:tblGrid>
              <a:tr h="826704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Patient Name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Pressures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78693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F58F6E-528D-386E-12CE-856673C1F95C}"/>
              </a:ext>
            </a:extLst>
          </p:cNvPr>
          <p:cNvSpPr/>
          <p:nvPr/>
        </p:nvSpPr>
        <p:spPr>
          <a:xfrm>
            <a:off x="-68503" y="683704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35A93-09F7-B0CD-F3FC-2AD4E795959E}"/>
              </a:ext>
            </a:extLst>
          </p:cNvPr>
          <p:cNvSpPr txBox="1"/>
          <p:nvPr/>
        </p:nvSpPr>
        <p:spPr>
          <a:xfrm>
            <a:off x="1329708" y="737781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38226129-29C3-196B-B9E2-1878976F1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869" y="739489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6A091C0-A674-6560-C103-745413988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319" y="7115865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EF777A-84B9-0A02-06B6-D7BACA40B1E1}"/>
              </a:ext>
            </a:extLst>
          </p:cNvPr>
          <p:cNvSpPr txBox="1"/>
          <p:nvPr/>
        </p:nvSpPr>
        <p:spPr>
          <a:xfrm>
            <a:off x="4963746" y="702556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A3086-C225-37C4-5D28-4B4A594EDF23}"/>
              </a:ext>
            </a:extLst>
          </p:cNvPr>
          <p:cNvSpPr txBox="1"/>
          <p:nvPr/>
        </p:nvSpPr>
        <p:spPr>
          <a:xfrm>
            <a:off x="1267964" y="70809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85BFD-1669-7E05-DE49-9F0CB7E6693D}"/>
              </a:ext>
            </a:extLst>
          </p:cNvPr>
          <p:cNvSpPr txBox="1"/>
          <p:nvPr/>
        </p:nvSpPr>
        <p:spPr>
          <a:xfrm>
            <a:off x="963849" y="681733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E28C494-E5BD-F7C1-DC1C-E61E83FF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5" y="6837043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DFCE1C9-8EC2-2CC5-C3AF-EAA7BEDDDD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7" y="7050571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E5A3DA-8AA3-58DE-0C94-03BDAEE55F60}"/>
              </a:ext>
            </a:extLst>
          </p:cNvPr>
          <p:cNvSpPr txBox="1"/>
          <p:nvPr/>
        </p:nvSpPr>
        <p:spPr>
          <a:xfrm>
            <a:off x="4945935" y="728471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6FEBF-680B-0364-03B9-5C5174B41F22}"/>
              </a:ext>
            </a:extLst>
          </p:cNvPr>
          <p:cNvSpPr txBox="1"/>
          <p:nvPr/>
        </p:nvSpPr>
        <p:spPr>
          <a:xfrm>
            <a:off x="9296989" y="757325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AA25BAD-E260-DD48-0FBD-2B76DB43F9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87" y="904057"/>
            <a:ext cx="426821" cy="432441"/>
          </a:xfrm>
          <a:prstGeom prst="rect">
            <a:avLst/>
          </a:prstGeom>
        </p:spPr>
      </p:pic>
      <p:pic>
        <p:nvPicPr>
          <p:cNvPr id="29" name="Picture 2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F1AE168D-0E61-634D-9746-AB90D009DB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1" name="Picture 3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F772F274-07BD-557D-1BCD-135F3057DE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40" y="864610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7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6691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80094" y="684671"/>
            <a:ext cx="27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965808" y="1653066"/>
            <a:ext cx="29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/>
              <a:t>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8432964" y="1621323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9100" y="1601270"/>
            <a:ext cx="317140" cy="3171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F9D0A8-4988-3DE5-537E-973465B1C867}"/>
              </a:ext>
            </a:extLst>
          </p:cNvPr>
          <p:cNvSpPr/>
          <p:nvPr/>
        </p:nvSpPr>
        <p:spPr>
          <a:xfrm>
            <a:off x="430504" y="2128040"/>
            <a:ext cx="10613580" cy="423343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6FEB-42FC-6C78-06D1-F0C338B8E6EA}"/>
              </a:ext>
            </a:extLst>
          </p:cNvPr>
          <p:cNvSpPr txBox="1"/>
          <p:nvPr/>
        </p:nvSpPr>
        <p:spPr>
          <a:xfrm>
            <a:off x="1231554" y="2326561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Patient Name: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E1BD6-EF5C-0543-9AB7-1362BA94019F}"/>
              </a:ext>
            </a:extLst>
          </p:cNvPr>
          <p:cNvSpPr txBox="1"/>
          <p:nvPr/>
        </p:nvSpPr>
        <p:spPr>
          <a:xfrm>
            <a:off x="1211350" y="2714665"/>
            <a:ext cx="180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6CAE7-910B-F069-4F72-8F4A8F74EC37}"/>
              </a:ext>
            </a:extLst>
          </p:cNvPr>
          <p:cNvSpPr txBox="1"/>
          <p:nvPr/>
        </p:nvSpPr>
        <p:spPr>
          <a:xfrm>
            <a:off x="1122902" y="3547726"/>
            <a:ext cx="176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Task Name: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55E5F-EB53-4A11-F09E-78509B4F99BA}"/>
              </a:ext>
            </a:extLst>
          </p:cNvPr>
          <p:cNvSpPr txBox="1"/>
          <p:nvPr/>
        </p:nvSpPr>
        <p:spPr>
          <a:xfrm>
            <a:off x="1211350" y="3086319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Age: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EFF54-8242-AD64-F951-05F49BFE030C}"/>
              </a:ext>
            </a:extLst>
          </p:cNvPr>
          <p:cNvSpPr txBox="1"/>
          <p:nvPr/>
        </p:nvSpPr>
        <p:spPr>
          <a:xfrm>
            <a:off x="1122902" y="4017234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Dept Name: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071A8-1ABE-1A7D-9A81-BB0AF231DCBD}"/>
              </a:ext>
            </a:extLst>
          </p:cNvPr>
          <p:cNvSpPr txBox="1"/>
          <p:nvPr/>
        </p:nvSpPr>
        <p:spPr>
          <a:xfrm>
            <a:off x="1122902" y="4382381"/>
            <a:ext cx="1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E102A-8459-3BF0-26FF-E3F927398ED1}"/>
              </a:ext>
            </a:extLst>
          </p:cNvPr>
          <p:cNvSpPr txBox="1"/>
          <p:nvPr/>
        </p:nvSpPr>
        <p:spPr>
          <a:xfrm>
            <a:off x="1122901" y="4812678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Start Time: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AA1C5-936A-CC7A-1D6A-816863703F01}"/>
              </a:ext>
            </a:extLst>
          </p:cNvPr>
          <p:cNvSpPr txBox="1"/>
          <p:nvPr/>
        </p:nvSpPr>
        <p:spPr>
          <a:xfrm>
            <a:off x="1043143" y="5283149"/>
            <a:ext cx="180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End Time: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56954C-9747-C4DC-07D0-C1545B74EF19}"/>
              </a:ext>
            </a:extLst>
          </p:cNvPr>
          <p:cNvSpPr/>
          <p:nvPr/>
        </p:nvSpPr>
        <p:spPr>
          <a:xfrm>
            <a:off x="3127159" y="2356658"/>
            <a:ext cx="2083938" cy="364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     </a:t>
            </a:r>
            <a:r>
              <a:rPr lang="en-ZA" dirty="0" err="1"/>
              <a:t>Melusi</a:t>
            </a:r>
            <a:r>
              <a:rPr lang="en-ZA" dirty="0"/>
              <a:t> Nkosi	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E010B2-6EA9-B7A8-AFC4-221C7CB0607A}"/>
              </a:ext>
            </a:extLst>
          </p:cNvPr>
          <p:cNvSpPr/>
          <p:nvPr/>
        </p:nvSpPr>
        <p:spPr>
          <a:xfrm>
            <a:off x="3111908" y="3168326"/>
            <a:ext cx="18232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04BC8C4-917F-7EFA-35AA-40CE9F4F66C3}"/>
              </a:ext>
            </a:extLst>
          </p:cNvPr>
          <p:cNvSpPr/>
          <p:nvPr/>
        </p:nvSpPr>
        <p:spPr>
          <a:xfrm>
            <a:off x="3111908" y="3577282"/>
            <a:ext cx="1823234" cy="3401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Clean Wound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841FF7-CA60-6DC4-1785-604BB76ACBB6}"/>
              </a:ext>
            </a:extLst>
          </p:cNvPr>
          <p:cNvSpPr/>
          <p:nvPr/>
        </p:nvSpPr>
        <p:spPr>
          <a:xfrm>
            <a:off x="3111907" y="3996928"/>
            <a:ext cx="1894157" cy="307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Surgery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B87618-C590-8EDB-5568-FF4139601BE0}"/>
              </a:ext>
            </a:extLst>
          </p:cNvPr>
          <p:cNvSpPr/>
          <p:nvPr/>
        </p:nvSpPr>
        <p:spPr>
          <a:xfrm>
            <a:off x="3111908" y="4434510"/>
            <a:ext cx="1894157" cy="343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Sister Gumede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5D61F4-04DE-678E-10B2-0C91B6D7C9DE}"/>
              </a:ext>
            </a:extLst>
          </p:cNvPr>
          <p:cNvSpPr/>
          <p:nvPr/>
        </p:nvSpPr>
        <p:spPr>
          <a:xfrm>
            <a:off x="3101430" y="4907831"/>
            <a:ext cx="2239599" cy="3585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2024-10-12 18:00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83A9B0-578C-5E9E-8BF8-DC81DB35AF2E}"/>
              </a:ext>
            </a:extLst>
          </p:cNvPr>
          <p:cNvSpPr/>
          <p:nvPr/>
        </p:nvSpPr>
        <p:spPr>
          <a:xfrm>
            <a:off x="3040985" y="5415144"/>
            <a:ext cx="2300043" cy="298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2024-10-12 19:00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7C7412-22A3-5AE7-91CB-DFA4137978E0}"/>
              </a:ext>
            </a:extLst>
          </p:cNvPr>
          <p:cNvSpPr/>
          <p:nvPr/>
        </p:nvSpPr>
        <p:spPr>
          <a:xfrm>
            <a:off x="3113246" y="2778729"/>
            <a:ext cx="18091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4E29E1-E566-36E8-FF2F-C20FA533578F}"/>
              </a:ext>
            </a:extLst>
          </p:cNvPr>
          <p:cNvSpPr/>
          <p:nvPr/>
        </p:nvSpPr>
        <p:spPr>
          <a:xfrm>
            <a:off x="4960238" y="585939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9A78DC-660D-EC38-8D4E-F864E5692E3F}"/>
              </a:ext>
            </a:extLst>
          </p:cNvPr>
          <p:cNvSpPr/>
          <p:nvPr/>
        </p:nvSpPr>
        <p:spPr>
          <a:xfrm>
            <a:off x="6541773" y="59073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39" name="Graphic 38" descr="Daily calendar with solid fill">
            <a:extLst>
              <a:ext uri="{FF2B5EF4-FFF2-40B4-BE49-F238E27FC236}">
                <a16:creationId xmlns:a16="http://schemas.microsoft.com/office/drawing/2014/main" id="{C701E15B-B92E-6F1B-6E28-08530E6CD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018" y="4821267"/>
            <a:ext cx="429790" cy="456237"/>
          </a:xfrm>
          <a:prstGeom prst="rect">
            <a:avLst/>
          </a:prstGeom>
        </p:spPr>
      </p:pic>
      <p:pic>
        <p:nvPicPr>
          <p:cNvPr id="40" name="Graphic 39" descr="Daily calendar with solid fill">
            <a:extLst>
              <a:ext uri="{FF2B5EF4-FFF2-40B4-BE49-F238E27FC236}">
                <a16:creationId xmlns:a16="http://schemas.microsoft.com/office/drawing/2014/main" id="{BB5D4172-DBFA-3577-AAE9-D09C45C0F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7007" y="5277504"/>
            <a:ext cx="429790" cy="456237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D13A59BB-6581-C06A-51D6-693FA2813606}"/>
              </a:ext>
            </a:extLst>
          </p:cNvPr>
          <p:cNvSpPr/>
          <p:nvPr/>
        </p:nvSpPr>
        <p:spPr>
          <a:xfrm>
            <a:off x="9052" y="68984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A45416-9E1F-8EFA-AC7C-656E418D6F9C}"/>
              </a:ext>
            </a:extLst>
          </p:cNvPr>
          <p:cNvSpPr txBox="1"/>
          <p:nvPr/>
        </p:nvSpPr>
        <p:spPr>
          <a:xfrm>
            <a:off x="1407263" y="74392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24" name="Graphic 123" descr="Speaker phone with solid fill">
            <a:extLst>
              <a:ext uri="{FF2B5EF4-FFF2-40B4-BE49-F238E27FC236}">
                <a16:creationId xmlns:a16="http://schemas.microsoft.com/office/drawing/2014/main" id="{973C7FD5-70A5-59B9-C4D8-772F1D53B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4424" y="7456318"/>
            <a:ext cx="393896" cy="393896"/>
          </a:xfrm>
          <a:prstGeom prst="rect">
            <a:avLst/>
          </a:prstGeom>
        </p:spPr>
      </p:pic>
      <p:pic>
        <p:nvPicPr>
          <p:cNvPr id="125" name="Graphic 124" descr="Envelope with solid fill">
            <a:extLst>
              <a:ext uri="{FF2B5EF4-FFF2-40B4-BE49-F238E27FC236}">
                <a16:creationId xmlns:a16="http://schemas.microsoft.com/office/drawing/2014/main" id="{288B05B6-70AB-2E79-B219-C11E74A78B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874" y="7177288"/>
            <a:ext cx="291802" cy="29180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A5CF5BB-2F96-C420-FF6C-D37A4BA7FC77}"/>
              </a:ext>
            </a:extLst>
          </p:cNvPr>
          <p:cNvSpPr txBox="1"/>
          <p:nvPr/>
        </p:nvSpPr>
        <p:spPr>
          <a:xfrm>
            <a:off x="5041301" y="70869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4735B5-1FB4-C2EB-D051-26A6DCC56E71}"/>
              </a:ext>
            </a:extLst>
          </p:cNvPr>
          <p:cNvSpPr txBox="1"/>
          <p:nvPr/>
        </p:nvSpPr>
        <p:spPr>
          <a:xfrm>
            <a:off x="1345519" y="71424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537546-C323-C360-B6DD-1CDB510196DF}"/>
              </a:ext>
            </a:extLst>
          </p:cNvPr>
          <p:cNvSpPr txBox="1"/>
          <p:nvPr/>
        </p:nvSpPr>
        <p:spPr>
          <a:xfrm>
            <a:off x="1041404" y="68787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29" name="Picture 12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AE51C57-3981-7A77-B565-622BA188F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" y="6898466"/>
            <a:ext cx="1019653" cy="997683"/>
          </a:xfrm>
          <a:prstGeom prst="rect">
            <a:avLst/>
          </a:prstGeom>
        </p:spPr>
      </p:pic>
      <p:pic>
        <p:nvPicPr>
          <p:cNvPr id="130" name="Picture 129" descr="A white globe with a shadow&#10;&#10;Description automatically generated">
            <a:extLst>
              <a:ext uri="{FF2B5EF4-FFF2-40B4-BE49-F238E27FC236}">
                <a16:creationId xmlns:a16="http://schemas.microsoft.com/office/drawing/2014/main" id="{66B0D63B-83B3-4BBB-32D4-F62A06B5D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72" y="7111994"/>
            <a:ext cx="312697" cy="327241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C0EC743-3885-4E69-8700-3BA7689F9AEF}"/>
              </a:ext>
            </a:extLst>
          </p:cNvPr>
          <p:cNvSpPr txBox="1"/>
          <p:nvPr/>
        </p:nvSpPr>
        <p:spPr>
          <a:xfrm>
            <a:off x="5023490" y="73461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2541B2B-9AA4-1FE0-B2D8-178CAD61F8E4}"/>
              </a:ext>
            </a:extLst>
          </p:cNvPr>
          <p:cNvSpPr txBox="1"/>
          <p:nvPr/>
        </p:nvSpPr>
        <p:spPr>
          <a:xfrm>
            <a:off x="9374544" y="76346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87E16B2-BD0D-262C-B5D3-97E2091C05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9BD4AAB0-934C-7A42-4A92-BD672DBEB9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48" y="822077"/>
            <a:ext cx="474845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EAC2627-1ED4-7601-51B4-9AF2E3DE5F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67" y="827064"/>
            <a:ext cx="641924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55390" y="358946"/>
            <a:ext cx="7100316" cy="48423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55843" y="314057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7" y="262999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05676" y="3779249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E9BCC-7C90-D782-F7EC-2E8499AEC620}"/>
              </a:ext>
            </a:extLst>
          </p:cNvPr>
          <p:cNvSpPr txBox="1"/>
          <p:nvPr/>
        </p:nvSpPr>
        <p:spPr>
          <a:xfrm>
            <a:off x="4193451" y="1981097"/>
            <a:ext cx="32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ntshuxekoyvonne@gmail.com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2A7EE-4B21-F45B-D7E1-FF09C3B0AFF7}"/>
              </a:ext>
            </a:extLst>
          </p:cNvPr>
          <p:cNvSpPr txBox="1"/>
          <p:nvPr/>
        </p:nvSpPr>
        <p:spPr>
          <a:xfrm>
            <a:off x="4219328" y="2651312"/>
            <a:ext cx="325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ntshuxekoyvonne@gmail.com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30A1-0F87-A8BA-7698-22BA8FEFCE51}"/>
              </a:ext>
            </a:extLst>
          </p:cNvPr>
          <p:cNvSpPr txBox="1"/>
          <p:nvPr/>
        </p:nvSpPr>
        <p:spPr>
          <a:xfrm>
            <a:off x="4170771" y="3123546"/>
            <a:ext cx="262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Yvonne@2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C19EA-0F05-1FA3-F65F-DCBBEBF2EFE6}"/>
              </a:ext>
            </a:extLst>
          </p:cNvPr>
          <p:cNvSpPr txBox="1"/>
          <p:nvPr/>
        </p:nvSpPr>
        <p:spPr>
          <a:xfrm>
            <a:off x="4170771" y="3792225"/>
            <a:ext cx="292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Yvonne@2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C9874-34E9-32E5-23BF-B6FC11B9E6CD}"/>
              </a:ext>
            </a:extLst>
          </p:cNvPr>
          <p:cNvSpPr txBox="1"/>
          <p:nvPr/>
        </p:nvSpPr>
        <p:spPr>
          <a:xfrm>
            <a:off x="7325856" y="2057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E38C7-0A47-C5B8-F92C-6284C2ED1DAC}"/>
              </a:ext>
            </a:extLst>
          </p:cNvPr>
          <p:cNvSpPr txBox="1"/>
          <p:nvPr/>
        </p:nvSpPr>
        <p:spPr>
          <a:xfrm>
            <a:off x="7325026" y="26596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CE868-07A6-75A7-C0DB-810CC27105CE}"/>
              </a:ext>
            </a:extLst>
          </p:cNvPr>
          <p:cNvSpPr txBox="1"/>
          <p:nvPr/>
        </p:nvSpPr>
        <p:spPr>
          <a:xfrm>
            <a:off x="7359443" y="31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36142-7287-11DC-18B0-791FDF96DAEA}"/>
              </a:ext>
            </a:extLst>
          </p:cNvPr>
          <p:cNvSpPr txBox="1"/>
          <p:nvPr/>
        </p:nvSpPr>
        <p:spPr>
          <a:xfrm>
            <a:off x="7348417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F8297-DED2-DC81-AB57-5CE7765000CB}"/>
              </a:ext>
            </a:extLst>
          </p:cNvPr>
          <p:cNvSpPr txBox="1"/>
          <p:nvPr/>
        </p:nvSpPr>
        <p:spPr>
          <a:xfrm>
            <a:off x="4139377" y="1498723"/>
            <a:ext cx="29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 should be filled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55FFA-B33A-3968-6A11-4B2977A5FFAF}"/>
              </a:ext>
            </a:extLst>
          </p:cNvPr>
          <p:cNvSpPr/>
          <p:nvPr/>
        </p:nvSpPr>
        <p:spPr>
          <a:xfrm>
            <a:off x="-1059" y="585357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4411D-EA14-59FC-6842-BAD640EA9931}"/>
              </a:ext>
            </a:extLst>
          </p:cNvPr>
          <p:cNvSpPr txBox="1"/>
          <p:nvPr/>
        </p:nvSpPr>
        <p:spPr>
          <a:xfrm>
            <a:off x="1397152" y="639434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E8CC414C-1998-4F41-D4C6-B4733B50D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313" y="6411424"/>
            <a:ext cx="393896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BBEFA22A-F9DA-F977-1B5A-BB2A1994A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763" y="6132394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1D63B5-6981-38E8-EB79-C32A43D3100B}"/>
              </a:ext>
            </a:extLst>
          </p:cNvPr>
          <p:cNvSpPr txBox="1"/>
          <p:nvPr/>
        </p:nvSpPr>
        <p:spPr>
          <a:xfrm>
            <a:off x="5031190" y="604209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DE9452-B34D-C614-5A01-8DBBDECEA9FB}"/>
              </a:ext>
            </a:extLst>
          </p:cNvPr>
          <p:cNvSpPr txBox="1"/>
          <p:nvPr/>
        </p:nvSpPr>
        <p:spPr>
          <a:xfrm>
            <a:off x="1335408" y="609751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F133D-8A68-528C-CFE8-84C6D59C9F7B}"/>
              </a:ext>
            </a:extLst>
          </p:cNvPr>
          <p:cNvSpPr txBox="1"/>
          <p:nvPr/>
        </p:nvSpPr>
        <p:spPr>
          <a:xfrm>
            <a:off x="1031293" y="583386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D4C0325-7B2C-10BD-1341-1E4D6C1FF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5853572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5EBAE755-C3EA-8471-6AA0-FE4F8AFE4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61" y="606710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8A0302-00AC-B724-5CEA-EFA1AA9B77A0}"/>
              </a:ext>
            </a:extLst>
          </p:cNvPr>
          <p:cNvSpPr txBox="1"/>
          <p:nvPr/>
        </p:nvSpPr>
        <p:spPr>
          <a:xfrm>
            <a:off x="5013379" y="630124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B7BCF-04D9-AC94-441F-B01BF3460369}"/>
              </a:ext>
            </a:extLst>
          </p:cNvPr>
          <p:cNvSpPr txBox="1"/>
          <p:nvPr/>
        </p:nvSpPr>
        <p:spPr>
          <a:xfrm>
            <a:off x="9364433" y="658977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347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" grpId="0"/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30640" y="684671"/>
            <a:ext cx="2885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45033"/>
              </p:ext>
            </p:extLst>
          </p:nvPr>
        </p:nvGraphicFramePr>
        <p:xfrm>
          <a:off x="302277" y="2891820"/>
          <a:ext cx="1145044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305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23724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1109875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365810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591767180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1028101440"/>
                    </a:ext>
                  </a:extLst>
                </a:gridCol>
                <a:gridCol w="1313791">
                  <a:extLst>
                    <a:ext uri="{9D8B030D-6E8A-4147-A177-3AD203B41FA5}">
                      <a16:colId xmlns:a16="http://schemas.microsoft.com/office/drawing/2014/main" val="2018569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u="none" dirty="0" err="1">
                          <a:solidFill>
                            <a:schemeClr val="tx1"/>
                          </a:solidFill>
                        </a:rPr>
                        <a:t>Melusi</a:t>
                      </a:r>
                      <a:r>
                        <a:rPr lang="en-ZA" u="none" dirty="0">
                          <a:solidFill>
                            <a:schemeClr val="tx1"/>
                          </a:solidFill>
                        </a:rPr>
                        <a:t> Nkosi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Clean Wound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Sister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 </a:t>
                      </a:r>
                    </a:p>
                    <a:p>
                      <a:r>
                        <a:rPr lang="en-ZA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</a:t>
                      </a:r>
                    </a:p>
                    <a:p>
                      <a:r>
                        <a:rPr lang="en-ZA" dirty="0"/>
                        <a:t>19:00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AC46077-7B36-3341-F45E-4A025AE827F0}"/>
              </a:ext>
            </a:extLst>
          </p:cNvPr>
          <p:cNvSpPr/>
          <p:nvPr/>
        </p:nvSpPr>
        <p:spPr>
          <a:xfrm>
            <a:off x="0" y="681984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1C028-E515-FDC2-5439-FD58A4A0585D}"/>
              </a:ext>
            </a:extLst>
          </p:cNvPr>
          <p:cNvSpPr txBox="1"/>
          <p:nvPr/>
        </p:nvSpPr>
        <p:spPr>
          <a:xfrm>
            <a:off x="1398211" y="736061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0" name="Graphic 29" descr="Speaker phone with solid fill">
            <a:extLst>
              <a:ext uri="{FF2B5EF4-FFF2-40B4-BE49-F238E27FC236}">
                <a16:creationId xmlns:a16="http://schemas.microsoft.com/office/drawing/2014/main" id="{0C34DB19-33C1-90AB-6901-79DFAB4E4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7377696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BC2364B-F958-7E94-A0C7-AC323B152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7098666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518C8D-A3C3-8668-61E1-267CB43AF593}"/>
              </a:ext>
            </a:extLst>
          </p:cNvPr>
          <p:cNvSpPr txBox="1"/>
          <p:nvPr/>
        </p:nvSpPr>
        <p:spPr>
          <a:xfrm>
            <a:off x="5032249" y="700836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0262C-7F8A-50F3-019A-8F59B6F23A78}"/>
              </a:ext>
            </a:extLst>
          </p:cNvPr>
          <p:cNvSpPr txBox="1"/>
          <p:nvPr/>
        </p:nvSpPr>
        <p:spPr>
          <a:xfrm>
            <a:off x="1336467" y="706378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79BAB-539A-9720-1AC1-4D8D1B3C4677}"/>
              </a:ext>
            </a:extLst>
          </p:cNvPr>
          <p:cNvSpPr txBox="1"/>
          <p:nvPr/>
        </p:nvSpPr>
        <p:spPr>
          <a:xfrm>
            <a:off x="1032352" y="680013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5" name="Picture 3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E0CFEF-0511-98D9-0412-91B4215CE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19844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FCB41AC9-7BE2-5C9A-E061-C4FF38C43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33372"/>
            <a:ext cx="312697" cy="327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A3B325-1E36-E33C-26D2-42EFBD459B80}"/>
              </a:ext>
            </a:extLst>
          </p:cNvPr>
          <p:cNvSpPr txBox="1"/>
          <p:nvPr/>
        </p:nvSpPr>
        <p:spPr>
          <a:xfrm>
            <a:off x="5014438" y="726751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E1CAC2-93B6-ECF9-2DCB-B899D33C4E03}"/>
              </a:ext>
            </a:extLst>
          </p:cNvPr>
          <p:cNvSpPr txBox="1"/>
          <p:nvPr/>
        </p:nvSpPr>
        <p:spPr>
          <a:xfrm>
            <a:off x="9365492" y="755605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BED68EF-1B4C-92B8-5ED3-180578CBA3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13" name="Picture 1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E715092-3F53-7F96-9E61-B6E1C12FA3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47" y="881697"/>
            <a:ext cx="426821" cy="432441"/>
          </a:xfrm>
          <a:prstGeom prst="rect">
            <a:avLst/>
          </a:prstGeom>
        </p:spPr>
      </p:pic>
      <p:pic>
        <p:nvPicPr>
          <p:cNvPr id="15" name="Picture 1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86511D-8AAF-5E5E-3217-2E31AC1037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0" y="881697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92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96516" y="684671"/>
            <a:ext cx="2819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2408903" y="1572710"/>
            <a:ext cx="4090667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2533471" y="1627524"/>
            <a:ext cx="44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Non- Schedule Med 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93290" y="2151374"/>
            <a:ext cx="11504962" cy="42036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Count: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6234052" y="3265532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Comments: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Name:	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Medication 1: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6198556" y="2795426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Time: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5540" y="2900399"/>
            <a:ext cx="1465309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55295"/>
            <a:ext cx="1411560" cy="264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800" b="1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OxyContin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721165" y="3806691"/>
            <a:ext cx="4560986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Medication Type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3721165" y="4256589"/>
            <a:ext cx="4560986" cy="464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r>
              <a:rPr lang="en-ZA" dirty="0"/>
              <a:t>Please drink them after eating</a:t>
            </a:r>
          </a:p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865082"/>
            <a:ext cx="2357390" cy="260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18:00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38061" y="3341380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633133" y="527088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18194" y="523045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526280AA-F41A-24D6-B9FC-689D6FA6D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0522" y="3869548"/>
            <a:ext cx="411629" cy="269422"/>
          </a:xfrm>
          <a:prstGeom prst="rect">
            <a:avLst/>
          </a:prstGeom>
        </p:spPr>
      </p:pic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D8BB4B83-C741-2C78-194A-B02628863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3133" y="5264641"/>
            <a:ext cx="267954" cy="267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F4F504-F383-752F-08C8-064F820D8DA6}"/>
              </a:ext>
            </a:extLst>
          </p:cNvPr>
          <p:cNvSpPr/>
          <p:nvPr/>
        </p:nvSpPr>
        <p:spPr>
          <a:xfrm>
            <a:off x="-1" y="69068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73C36-6531-69E2-0797-5FDA4DF04F17}"/>
              </a:ext>
            </a:extLst>
          </p:cNvPr>
          <p:cNvSpPr txBox="1"/>
          <p:nvPr/>
        </p:nvSpPr>
        <p:spPr>
          <a:xfrm>
            <a:off x="1398211" y="7388586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698066AA-FEF7-B976-1B46-DF2EC80DE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372" y="7405669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909D256-97AE-08CE-65B8-0342BE5660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822" y="7126639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02D8A8-61A6-5F2A-177F-1021EC29B2FE}"/>
              </a:ext>
            </a:extLst>
          </p:cNvPr>
          <p:cNvSpPr txBox="1"/>
          <p:nvPr/>
        </p:nvSpPr>
        <p:spPr>
          <a:xfrm>
            <a:off x="5032249" y="70363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DC553-02C1-C4A5-3454-D49EE273CA71}"/>
              </a:ext>
            </a:extLst>
          </p:cNvPr>
          <p:cNvSpPr txBox="1"/>
          <p:nvPr/>
        </p:nvSpPr>
        <p:spPr>
          <a:xfrm>
            <a:off x="1336467" y="709175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DC51-BB2D-BE08-B840-090BBFF09BF6}"/>
              </a:ext>
            </a:extLst>
          </p:cNvPr>
          <p:cNvSpPr txBox="1"/>
          <p:nvPr/>
        </p:nvSpPr>
        <p:spPr>
          <a:xfrm>
            <a:off x="1032352" y="6828112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02E8D7-195B-6511-878C-713E2BE39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6897607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89848A20-EB02-37D1-A9B5-4EDE69E031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61345"/>
            <a:ext cx="312697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08D890-619F-D66B-AD3E-31E3D7E3FD80}"/>
              </a:ext>
            </a:extLst>
          </p:cNvPr>
          <p:cNvSpPr txBox="1"/>
          <p:nvPr/>
        </p:nvSpPr>
        <p:spPr>
          <a:xfrm>
            <a:off x="5014438" y="7295485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E165D-9A97-42E4-157E-255DF6C9CBEC}"/>
              </a:ext>
            </a:extLst>
          </p:cNvPr>
          <p:cNvSpPr txBox="1"/>
          <p:nvPr/>
        </p:nvSpPr>
        <p:spPr>
          <a:xfrm>
            <a:off x="9365492" y="758402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10120554-E0A7-3245-B1D7-ACD184BF8B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9BD71B96-2D55-3E1B-D666-CD9A03550B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35" y="866419"/>
            <a:ext cx="426821" cy="432441"/>
          </a:xfrm>
          <a:prstGeom prst="rect">
            <a:avLst/>
          </a:prstGeom>
        </p:spPr>
      </p:pic>
      <p:pic>
        <p:nvPicPr>
          <p:cNvPr id="41" name="Picture 4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51D10A9-13D6-1032-970A-66FB17B1F5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50" y="884712"/>
            <a:ext cx="577002" cy="430914"/>
          </a:xfrm>
          <a:prstGeom prst="rect">
            <a:avLst/>
          </a:prstGeom>
        </p:spPr>
      </p:pic>
      <p:pic>
        <p:nvPicPr>
          <p:cNvPr id="45" name="Graphic 44" descr="Daily calendar with solid fill">
            <a:extLst>
              <a:ext uri="{FF2B5EF4-FFF2-40B4-BE49-F238E27FC236}">
                <a16:creationId xmlns:a16="http://schemas.microsoft.com/office/drawing/2014/main" id="{0FA6DDFF-C91E-1431-FA05-708A867C5F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52891" y="2751973"/>
            <a:ext cx="429790" cy="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52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" y="64226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83920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7" y="1572710"/>
            <a:ext cx="3888333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Non- scheduled Medication 5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00706"/>
              </p:ext>
            </p:extLst>
          </p:nvPr>
        </p:nvGraphicFramePr>
        <p:xfrm>
          <a:off x="1666075" y="3119964"/>
          <a:ext cx="842425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17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66145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2090881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202584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727113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 Medication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Dose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OxyContin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Please drink them after eating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AA2656-FA7E-4F2E-5B13-3B66412FBE32}"/>
              </a:ext>
            </a:extLst>
          </p:cNvPr>
          <p:cNvSpPr/>
          <p:nvPr/>
        </p:nvSpPr>
        <p:spPr>
          <a:xfrm>
            <a:off x="-24150" y="611425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B8CB0-0F66-003C-82EC-A63EA3EFC756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D29A2-B3E0-BF36-D6EE-52655950F37C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D82A5-87C3-D29F-7AE6-39E036E82D0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6BC45-3D86-70FA-CC4B-B058939312F9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1" name="Picture 2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A9B251C-4CD4-C476-89BC-33E6311E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2" name="Picture 21" descr="A white globe with a shadow&#10;&#10;Description automatically generated">
            <a:extLst>
              <a:ext uri="{FF2B5EF4-FFF2-40B4-BE49-F238E27FC236}">
                <a16:creationId xmlns:a16="http://schemas.microsoft.com/office/drawing/2014/main" id="{930B9E23-31C8-01A0-2B03-6A38846B0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8DCBFB-BB06-F7B8-D0EF-2E64A7FD0B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3EC07-0E59-F105-3B4F-A3C91FE037F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5" name="Picture 24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ADF2E24-E1A1-5D38-EC6C-9B327B453E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26" name="Picture 25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ABD95E8-E649-980C-BFE6-7AB6E9B65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1" y="906142"/>
            <a:ext cx="426821" cy="432441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9FF1C26E-3742-8129-5ACF-FD20C8F07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90" y="884712"/>
            <a:ext cx="509168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5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67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785418" y="161943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08825-F7B6-E4DA-0CCC-08C41636AA4F}"/>
              </a:ext>
            </a:extLst>
          </p:cNvPr>
          <p:cNvSpPr/>
          <p:nvPr/>
        </p:nvSpPr>
        <p:spPr>
          <a:xfrm>
            <a:off x="792198" y="2108746"/>
            <a:ext cx="9355050" cy="46485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544049" y="2201811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Contacting the Doctor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1278218" y="293758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Data/Time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1278218" y="495729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For Contact: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1289711" y="3398941"/>
            <a:ext cx="162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	: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1257638" y="4478923"/>
            <a:ext cx="18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1269927" y="4026980"/>
            <a:ext cx="23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Current Symptoms:	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2173" y="3003658"/>
            <a:ext cx="2472479" cy="343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05/15/2024  ,14:30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65185"/>
            <a:ext cx="2472478" cy="316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John Marry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621012" y="4522961"/>
            <a:ext cx="2380645" cy="356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Dr Nkosi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572504" y="5066431"/>
            <a:ext cx="6009337" cy="539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experiencing  Increased  short breath and Chest pain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655774" y="4095434"/>
            <a:ext cx="2478107" cy="2807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Chest Pain rated 7/10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5164809" y="627681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D71766-9BAB-82E8-920F-BFD4950AF549}"/>
              </a:ext>
            </a:extLst>
          </p:cNvPr>
          <p:cNvSpPr/>
          <p:nvPr/>
        </p:nvSpPr>
        <p:spPr>
          <a:xfrm>
            <a:off x="3409085" y="625650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41" name="Graphic 40" descr="Daily calendar with solid fill">
            <a:extLst>
              <a:ext uri="{FF2B5EF4-FFF2-40B4-BE49-F238E27FC236}">
                <a16:creationId xmlns:a16="http://schemas.microsoft.com/office/drawing/2014/main" id="{A58787D3-CD23-1A86-9B23-7042034AD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5840" y="2910890"/>
            <a:ext cx="429790" cy="4562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8EA3C3-A9C5-B7B5-88C6-988129E73076}"/>
              </a:ext>
            </a:extLst>
          </p:cNvPr>
          <p:cNvSpPr txBox="1"/>
          <p:nvPr/>
        </p:nvSpPr>
        <p:spPr>
          <a:xfrm>
            <a:off x="1356854" y="5653936"/>
            <a:ext cx="186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Assessment 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F3A4AE-3E95-289F-8189-27B6C4840AEE}"/>
              </a:ext>
            </a:extLst>
          </p:cNvPr>
          <p:cNvSpPr/>
          <p:nvPr/>
        </p:nvSpPr>
        <p:spPr>
          <a:xfrm>
            <a:off x="3529178" y="5710892"/>
            <a:ext cx="3216452" cy="339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appears distressed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213FC-6DE0-D740-8BE8-6A82EA1A0E3B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541C6-6DA3-5B30-AF7B-6161B90C54E4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0FAAD-67DA-D39A-0722-4A1DEF23806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93C52-8484-CA7A-228B-66E71687C15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AA3BB-AF63-E7E2-D92D-D65D2A0E808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6126277-7817-7FB7-7301-E809F8E1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7C2469AE-8338-3010-8BCE-B756C70C5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E5B4FF-16A8-0C1B-0A71-302E329951F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D73737-8924-8B44-14B8-92C0264195C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8" name="Picture 37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DE29F26F-3AFF-1621-7631-F7F0CEF44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8EAC9C-EE99-D476-8D5E-B5D60C7051AF}"/>
              </a:ext>
            </a:extLst>
          </p:cNvPr>
          <p:cNvSpPr txBox="1"/>
          <p:nvPr/>
        </p:nvSpPr>
        <p:spPr>
          <a:xfrm>
            <a:off x="883920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3" name="Picture 4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4DABD27-6270-5008-025F-668A36BE7A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8" y="854964"/>
            <a:ext cx="426821" cy="432441"/>
          </a:xfrm>
          <a:prstGeom prst="rect">
            <a:avLst/>
          </a:prstGeom>
        </p:spPr>
      </p:pic>
      <p:pic>
        <p:nvPicPr>
          <p:cNvPr id="44" name="Picture 4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8729B93C-F8F2-6E46-78CF-31561083C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78" y="852339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91600" y="684671"/>
            <a:ext cx="282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298409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29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Doctors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75757" y="2175562"/>
            <a:ext cx="10023932" cy="31870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FA0270-FDAE-55E1-F2B0-757509179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70896"/>
              </p:ext>
            </p:extLst>
          </p:nvPr>
        </p:nvGraphicFramePr>
        <p:xfrm>
          <a:off x="1819052" y="2723184"/>
          <a:ext cx="7027860" cy="210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620">
                  <a:extLst>
                    <a:ext uri="{9D8B030D-6E8A-4147-A177-3AD203B41FA5}">
                      <a16:colId xmlns:a16="http://schemas.microsoft.com/office/drawing/2014/main" val="1446179262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3123277874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251803744"/>
                    </a:ext>
                  </a:extLst>
                </a:gridCol>
              </a:tblGrid>
              <a:tr h="533265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29412"/>
                  </a:ext>
                </a:extLst>
              </a:tr>
              <a:tr h="1036285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Nkosi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Give a patient some two tablets of  </a:t>
                      </a:r>
                      <a:r>
                        <a:rPr lang="en-ZA" dirty="0" err="1"/>
                        <a:t>panado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044"/>
                  </a:ext>
                </a:extLst>
              </a:tr>
              <a:tr h="53326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00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A266DD-1107-55A2-2E6B-D49E0511CAB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A74CC-AD84-EA42-18A2-6950B3A5C149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A14CD-96E5-B116-727F-F4C7A9AB126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CE127-AA72-2E29-4A43-7214B88A421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A2447-B69A-5366-997E-4E6A878983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FA4E98F-1D90-947B-C363-5404C419F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8D19922D-ACAE-564A-E9C9-3FD592218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A5FEE3-0724-18F6-73A3-CE19A2CC948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CB259-77FB-A2B4-C862-9229506EF19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F13F4D2-4E01-7707-2BBF-0AEF2A6E6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19" y="876859"/>
            <a:ext cx="426821" cy="432441"/>
          </a:xfrm>
          <a:prstGeom prst="rect">
            <a:avLst/>
          </a:prstGeom>
        </p:spPr>
      </p:pic>
      <p:pic>
        <p:nvPicPr>
          <p:cNvPr id="29" name="Picture 2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DF0AEC20-E2A9-1584-16F7-513BC3FD3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09C0131-0093-4B74-3484-8C00C1779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99" y="845364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5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11292"/>
            <a:ext cx="4590133" cy="48475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673F7-6FD6-5768-02E2-95CDA463D839}"/>
              </a:ext>
            </a:extLst>
          </p:cNvPr>
          <p:cNvSpPr/>
          <p:nvPr/>
        </p:nvSpPr>
        <p:spPr>
          <a:xfrm>
            <a:off x="0" y="586597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634F1-9591-4DFE-FA49-CF7802B3F154}"/>
              </a:ext>
            </a:extLst>
          </p:cNvPr>
          <p:cNvSpPr txBox="1"/>
          <p:nvPr/>
        </p:nvSpPr>
        <p:spPr>
          <a:xfrm>
            <a:off x="1398211" y="640674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62CAF730-7BAD-4B0E-CD57-CDF072539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6423826"/>
            <a:ext cx="393896" cy="393896"/>
          </a:xfrm>
          <a:prstGeom prst="rect">
            <a:avLst/>
          </a:prstGeom>
        </p:spPr>
      </p:pic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EBB5FE96-007C-E36A-4737-B1A79630A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6144796"/>
            <a:ext cx="291802" cy="29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14BF-42C8-080E-3E0C-230B047B6C5A}"/>
              </a:ext>
            </a:extLst>
          </p:cNvPr>
          <p:cNvSpPr txBox="1"/>
          <p:nvPr/>
        </p:nvSpPr>
        <p:spPr>
          <a:xfrm>
            <a:off x="5032249" y="605449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F3396-831A-533A-8BF5-8A5D55DA3AAE}"/>
              </a:ext>
            </a:extLst>
          </p:cNvPr>
          <p:cNvSpPr txBox="1"/>
          <p:nvPr/>
        </p:nvSpPr>
        <p:spPr>
          <a:xfrm>
            <a:off x="1336467" y="610991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D7952-E786-B3CD-2B5F-5D35B7029F04}"/>
              </a:ext>
            </a:extLst>
          </p:cNvPr>
          <p:cNvSpPr txBox="1"/>
          <p:nvPr/>
        </p:nvSpPr>
        <p:spPr>
          <a:xfrm>
            <a:off x="1032352" y="584626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9" name="Picture 1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8BFC7B-84FF-01F7-6C3D-3B453E3A5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5974"/>
            <a:ext cx="1019653" cy="997683"/>
          </a:xfrm>
          <a:prstGeom prst="rect">
            <a:avLst/>
          </a:prstGeom>
        </p:spPr>
      </p:pic>
      <p:pic>
        <p:nvPicPr>
          <p:cNvPr id="20" name="Picture 19" descr="A white globe with a shadow&#10;&#10;Description automatically generated">
            <a:extLst>
              <a:ext uri="{FF2B5EF4-FFF2-40B4-BE49-F238E27FC236}">
                <a16:creationId xmlns:a16="http://schemas.microsoft.com/office/drawing/2014/main" id="{A10AA588-7F28-AF2E-CD19-BF93AA737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79502"/>
            <a:ext cx="312697" cy="327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992574-35A8-FD9E-23E1-EA27863281F3}"/>
              </a:ext>
            </a:extLst>
          </p:cNvPr>
          <p:cNvSpPr txBox="1"/>
          <p:nvPr/>
        </p:nvSpPr>
        <p:spPr>
          <a:xfrm>
            <a:off x="5014438" y="631364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02435-4886-FAFB-F74B-33F685107927}"/>
              </a:ext>
            </a:extLst>
          </p:cNvPr>
          <p:cNvSpPr txBox="1"/>
          <p:nvPr/>
        </p:nvSpPr>
        <p:spPr>
          <a:xfrm>
            <a:off x="9365492" y="660218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085D8-0FFC-91C3-7E12-EFCEC66EB911}"/>
              </a:ext>
            </a:extLst>
          </p:cNvPr>
          <p:cNvSpPr txBox="1"/>
          <p:nvPr/>
        </p:nvSpPr>
        <p:spPr>
          <a:xfrm>
            <a:off x="1620343" y="1850045"/>
            <a:ext cx="253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mnisi@gmail.com</a:t>
            </a:r>
          </a:p>
        </p:txBody>
      </p:sp>
    </p:spTree>
    <p:extLst>
      <p:ext uri="{BB962C8B-B14F-4D97-AF65-F5344CB8AC3E}">
        <p14:creationId xmlns:p14="http://schemas.microsoft.com/office/powerpoint/2010/main" val="17552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" y="42092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223927" y="2565483"/>
            <a:ext cx="2039705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Doctor Schedule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2370224" y="2585028"/>
            <a:ext cx="2396368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Patient Folder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4869831" y="2594592"/>
            <a:ext cx="1953247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Visit Patient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6926317" y="2565483"/>
            <a:ext cx="2995062" cy="566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Medication Prescription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9992437" y="2594592"/>
            <a:ext cx="2118852" cy="591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Discharge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EA24E4-0094-FB75-A406-89F30D6C3403}"/>
              </a:ext>
            </a:extLst>
          </p:cNvPr>
          <p:cNvSpPr/>
          <p:nvPr/>
        </p:nvSpPr>
        <p:spPr>
          <a:xfrm>
            <a:off x="543615" y="1496747"/>
            <a:ext cx="3871133" cy="533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Home      Dashboard    my Schedule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BD48E-143D-1CFE-CBCF-607020317C29}"/>
              </a:ext>
            </a:extLst>
          </p:cNvPr>
          <p:cNvSpPr/>
          <p:nvPr/>
        </p:nvSpPr>
        <p:spPr>
          <a:xfrm>
            <a:off x="40355" y="5950651"/>
            <a:ext cx="12111289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1" name="Picture 30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66969A7E-21A5-AB73-EB00-A65D79AAF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0" name="Picture 3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B19E7C8-1783-3871-433B-76CBFDDFE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0951610-8EB2-E6D5-6103-20E2FEC2F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43" name="Picture 42" descr="A calendar with numbers on it&#10;&#10;Description automatically generated">
            <a:extLst>
              <a:ext uri="{FF2B5EF4-FFF2-40B4-BE49-F238E27FC236}">
                <a16:creationId xmlns:a16="http://schemas.microsoft.com/office/drawing/2014/main" id="{5051092B-1B73-3D77-B452-E8ACB909F6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2" y="3663289"/>
            <a:ext cx="2054238" cy="19348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589738-5940-F326-33AE-8149F8616248}"/>
              </a:ext>
            </a:extLst>
          </p:cNvPr>
          <p:cNvSpPr txBox="1"/>
          <p:nvPr/>
        </p:nvSpPr>
        <p:spPr>
          <a:xfrm>
            <a:off x="1317522" y="64732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F4BFF-2F45-21ED-EF11-7587E9547C9E}"/>
              </a:ext>
            </a:extLst>
          </p:cNvPr>
          <p:cNvSpPr txBox="1"/>
          <p:nvPr/>
        </p:nvSpPr>
        <p:spPr>
          <a:xfrm>
            <a:off x="5668823" y="60371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D322B-FD8A-0FD3-9DF9-934298D04103}"/>
              </a:ext>
            </a:extLst>
          </p:cNvPr>
          <p:cNvSpPr txBox="1"/>
          <p:nvPr/>
        </p:nvSpPr>
        <p:spPr>
          <a:xfrm>
            <a:off x="1518349" y="619501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322DDB-7118-9BF7-58B0-1936D1D98D91}"/>
              </a:ext>
            </a:extLst>
          </p:cNvPr>
          <p:cNvSpPr txBox="1"/>
          <p:nvPr/>
        </p:nvSpPr>
        <p:spPr>
          <a:xfrm>
            <a:off x="2582017" y="588573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50" name="Picture 4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B99CFE8-A110-3502-E1D8-8A97E01CB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" y="5946358"/>
            <a:ext cx="1067267" cy="999423"/>
          </a:xfrm>
          <a:prstGeom prst="rect">
            <a:avLst/>
          </a:prstGeom>
        </p:spPr>
      </p:pic>
      <p:pic>
        <p:nvPicPr>
          <p:cNvPr id="51" name="Picture 50" descr="A white globe with a shadow&#10;&#10;Description automatically generated">
            <a:extLst>
              <a:ext uri="{FF2B5EF4-FFF2-40B4-BE49-F238E27FC236}">
                <a16:creationId xmlns:a16="http://schemas.microsoft.com/office/drawing/2014/main" id="{13C59F2E-AE28-7183-1B26-3380D8C35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6" y="6109831"/>
            <a:ext cx="312697" cy="327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EC44861-C7BC-D69A-929D-42FA8E37CDD8}"/>
              </a:ext>
            </a:extLst>
          </p:cNvPr>
          <p:cNvSpPr txBox="1"/>
          <p:nvPr/>
        </p:nvSpPr>
        <p:spPr>
          <a:xfrm>
            <a:off x="5432559" y="63059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E34AF1-1F7A-B41B-714C-34C2022D313B}"/>
              </a:ext>
            </a:extLst>
          </p:cNvPr>
          <p:cNvSpPr txBox="1"/>
          <p:nvPr/>
        </p:nvSpPr>
        <p:spPr>
          <a:xfrm>
            <a:off x="9223892" y="646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55" name="Graphic 54" descr="Envelope with solid fill">
            <a:extLst>
              <a:ext uri="{FF2B5EF4-FFF2-40B4-BE49-F238E27FC236}">
                <a16:creationId xmlns:a16="http://schemas.microsoft.com/office/drawing/2014/main" id="{A0396D16-426B-DD89-1321-D41E6DB40C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371" y="6255069"/>
            <a:ext cx="291802" cy="291802"/>
          </a:xfrm>
          <a:prstGeom prst="rect">
            <a:avLst/>
          </a:prstGeom>
        </p:spPr>
      </p:pic>
      <p:pic>
        <p:nvPicPr>
          <p:cNvPr id="56" name="Graphic 55" descr="Speaker phone with solid fill">
            <a:extLst>
              <a:ext uri="{FF2B5EF4-FFF2-40B4-BE49-F238E27FC236}">
                <a16:creationId xmlns:a16="http://schemas.microsoft.com/office/drawing/2014/main" id="{9A943542-DD66-7FA9-CF83-4F870407A9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4453" y="6470742"/>
            <a:ext cx="393896" cy="393896"/>
          </a:xfrm>
          <a:prstGeom prst="rect">
            <a:avLst/>
          </a:prstGeom>
        </p:spPr>
      </p:pic>
      <p:pic>
        <p:nvPicPr>
          <p:cNvPr id="4" name="Graphic 3" descr="Hamburger Menu Icon with solid fill">
            <a:extLst>
              <a:ext uri="{FF2B5EF4-FFF2-40B4-BE49-F238E27FC236}">
                <a16:creationId xmlns:a16="http://schemas.microsoft.com/office/drawing/2014/main" id="{D0DDF3A7-EF2A-1AEA-7007-3E8C00A3E1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4149" y="1515668"/>
            <a:ext cx="460949" cy="39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07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21199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7F09C0-DB79-AEF0-2158-8460049AF381}"/>
              </a:ext>
            </a:extLst>
          </p:cNvPr>
          <p:cNvSpPr/>
          <p:nvPr/>
        </p:nvSpPr>
        <p:spPr>
          <a:xfrm>
            <a:off x="175502" y="2537112"/>
            <a:ext cx="11328400" cy="29774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973358" y="1725548"/>
            <a:ext cx="2910917" cy="713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294739" y="1885504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Doctor Schedule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EB23C-727A-7328-BC3B-460E943005B0}"/>
              </a:ext>
            </a:extLst>
          </p:cNvPr>
          <p:cNvSpPr txBox="1"/>
          <p:nvPr/>
        </p:nvSpPr>
        <p:spPr>
          <a:xfrm>
            <a:off x="2093642" y="2918644"/>
            <a:ext cx="18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52A18-A8B4-CFA7-98BB-6F575D388213}"/>
              </a:ext>
            </a:extLst>
          </p:cNvPr>
          <p:cNvSpPr txBox="1"/>
          <p:nvPr/>
        </p:nvSpPr>
        <p:spPr>
          <a:xfrm>
            <a:off x="1932901" y="458308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Bed Number: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55D8A-C9B8-0AB2-51D5-96CD5F76AB4D}"/>
              </a:ext>
            </a:extLst>
          </p:cNvPr>
          <p:cNvSpPr txBox="1"/>
          <p:nvPr/>
        </p:nvSpPr>
        <p:spPr>
          <a:xfrm>
            <a:off x="2059635" y="3468425"/>
            <a:ext cx="22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Name: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7A686-5FEC-89B1-3FC4-0FCA070FC23A}"/>
              </a:ext>
            </a:extLst>
          </p:cNvPr>
          <p:cNvSpPr txBox="1"/>
          <p:nvPr/>
        </p:nvSpPr>
        <p:spPr>
          <a:xfrm>
            <a:off x="2008756" y="4049693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Date/Time: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FD9C33-6C4A-AFEF-A17B-BA32C6093DA0}"/>
              </a:ext>
            </a:extLst>
          </p:cNvPr>
          <p:cNvSpPr/>
          <p:nvPr/>
        </p:nvSpPr>
        <p:spPr>
          <a:xfrm>
            <a:off x="3775576" y="2907223"/>
            <a:ext cx="125916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Mnisi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480C25-10E8-4221-90C5-42C2D2AB6EE3}"/>
              </a:ext>
            </a:extLst>
          </p:cNvPr>
          <p:cNvSpPr/>
          <p:nvPr/>
        </p:nvSpPr>
        <p:spPr>
          <a:xfrm>
            <a:off x="3794670" y="3489540"/>
            <a:ext cx="1691730" cy="3510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John Marry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499352-CE30-3B4C-56EF-C4428594E6FF}"/>
              </a:ext>
            </a:extLst>
          </p:cNvPr>
          <p:cNvSpPr/>
          <p:nvPr/>
        </p:nvSpPr>
        <p:spPr>
          <a:xfrm>
            <a:off x="3809618" y="4015217"/>
            <a:ext cx="2011079" cy="4757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04/Dec/2024</a:t>
            </a:r>
          </a:p>
          <a:p>
            <a:pPr algn="ctr"/>
            <a:r>
              <a:rPr lang="en-ZA" dirty="0"/>
              <a:t>08:00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AA895B3-6E17-BDD6-ACB4-F9BC10FA0C96}"/>
              </a:ext>
            </a:extLst>
          </p:cNvPr>
          <p:cNvSpPr/>
          <p:nvPr/>
        </p:nvSpPr>
        <p:spPr>
          <a:xfrm>
            <a:off x="3743354" y="4616580"/>
            <a:ext cx="1743045" cy="33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001</a:t>
            </a:r>
          </a:p>
        </p:txBody>
      </p:sp>
      <p:pic>
        <p:nvPicPr>
          <p:cNvPr id="28" name="Graphic 27" descr="Daily calendar with solid fill">
            <a:extLst>
              <a:ext uri="{FF2B5EF4-FFF2-40B4-BE49-F238E27FC236}">
                <a16:creationId xmlns:a16="http://schemas.microsoft.com/office/drawing/2014/main" id="{D508F1A5-2DEE-519F-03C0-86093E3B4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5758" y="4025025"/>
            <a:ext cx="429790" cy="456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12A5E1-FC20-929C-747F-DC23D397F4E2}"/>
              </a:ext>
            </a:extLst>
          </p:cNvPr>
          <p:cNvSpPr/>
          <p:nvPr/>
        </p:nvSpPr>
        <p:spPr>
          <a:xfrm>
            <a:off x="-24149" y="6168016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20417-17A5-CE80-65B1-339A139919BF}"/>
              </a:ext>
            </a:extLst>
          </p:cNvPr>
          <p:cNvSpPr txBox="1"/>
          <p:nvPr/>
        </p:nvSpPr>
        <p:spPr>
          <a:xfrm>
            <a:off x="1374061" y="669772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54165891-E090-04EE-A6B0-6D37E676E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6714808"/>
            <a:ext cx="393896" cy="393896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E6F77DF0-948B-7072-98E2-5D3F348BB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6435778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5E40-6982-3BA7-493E-66F7535824DA}"/>
              </a:ext>
            </a:extLst>
          </p:cNvPr>
          <p:cNvSpPr txBox="1"/>
          <p:nvPr/>
        </p:nvSpPr>
        <p:spPr>
          <a:xfrm>
            <a:off x="5008099" y="634547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C0364-9371-32B5-BF7E-34AC885E6E13}"/>
              </a:ext>
            </a:extLst>
          </p:cNvPr>
          <p:cNvSpPr txBox="1"/>
          <p:nvPr/>
        </p:nvSpPr>
        <p:spPr>
          <a:xfrm>
            <a:off x="1312317" y="640089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922C36-5D73-F443-C467-12E407A620BC}"/>
              </a:ext>
            </a:extLst>
          </p:cNvPr>
          <p:cNvSpPr txBox="1"/>
          <p:nvPr/>
        </p:nvSpPr>
        <p:spPr>
          <a:xfrm>
            <a:off x="1008202" y="613725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1" name="Picture 3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6703B75-B729-221A-353F-BC9FF69E5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156956"/>
            <a:ext cx="1019653" cy="997683"/>
          </a:xfrm>
          <a:prstGeom prst="rect">
            <a:avLst/>
          </a:prstGeom>
        </p:spPr>
      </p:pic>
      <p:pic>
        <p:nvPicPr>
          <p:cNvPr id="32" name="Picture 31" descr="A white globe with a shadow&#10;&#10;Description automatically generated">
            <a:extLst>
              <a:ext uri="{FF2B5EF4-FFF2-40B4-BE49-F238E27FC236}">
                <a16:creationId xmlns:a16="http://schemas.microsoft.com/office/drawing/2014/main" id="{2A374823-AD62-1A5B-DBEE-C2E7D8ED1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6370484"/>
            <a:ext cx="312697" cy="3272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516CE3-D7F2-F240-09D6-EF98AFD24B69}"/>
              </a:ext>
            </a:extLst>
          </p:cNvPr>
          <p:cNvSpPr txBox="1"/>
          <p:nvPr/>
        </p:nvSpPr>
        <p:spPr>
          <a:xfrm>
            <a:off x="4990288" y="660462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8E4EB-7252-D104-18AE-93E6E8C16543}"/>
              </a:ext>
            </a:extLst>
          </p:cNvPr>
          <p:cNvSpPr txBox="1"/>
          <p:nvPr/>
        </p:nvSpPr>
        <p:spPr>
          <a:xfrm>
            <a:off x="9341342" y="689316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1D59A347-A1F5-A931-AE52-B2E4F70513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605" y="698376"/>
            <a:ext cx="1011335" cy="670245"/>
          </a:xfrm>
          <a:prstGeom prst="rect">
            <a:avLst/>
          </a:prstGeom>
        </p:spPr>
      </p:pic>
      <p:pic>
        <p:nvPicPr>
          <p:cNvPr id="38" name="Picture 3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5DF309A-0181-8F0B-7E71-89BDC7CB82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90" y="821557"/>
            <a:ext cx="577002" cy="430914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CD368F7-EBED-A9B7-65EC-1E2F304688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86" y="799013"/>
            <a:ext cx="426821" cy="4324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3C578C-AE51-B668-502C-747E7DE7C347}"/>
              </a:ext>
            </a:extLst>
          </p:cNvPr>
          <p:cNvSpPr/>
          <p:nvPr/>
        </p:nvSpPr>
        <p:spPr>
          <a:xfrm>
            <a:off x="7098890" y="4952418"/>
            <a:ext cx="1022567" cy="397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AEB7C6A-67A5-750E-C558-8897215819E4}"/>
              </a:ext>
            </a:extLst>
          </p:cNvPr>
          <p:cNvSpPr/>
          <p:nvPr/>
        </p:nvSpPr>
        <p:spPr>
          <a:xfrm>
            <a:off x="8707502" y="4964871"/>
            <a:ext cx="1022567" cy="397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529212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69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689271" y="1465786"/>
            <a:ext cx="2910917" cy="713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3785418" y="1615326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Doctor Schedule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431006-5B6B-AB39-4559-EDD3CBEF2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21779"/>
              </p:ext>
            </p:extLst>
          </p:nvPr>
        </p:nvGraphicFramePr>
        <p:xfrm>
          <a:off x="203200" y="2765105"/>
          <a:ext cx="11221884" cy="4351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471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2805471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2805471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2805471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</a:tblGrid>
              <a:tr h="643788"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Patient Name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Date Time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Room No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643788">
                <a:tc>
                  <a:txBody>
                    <a:bodyPr/>
                    <a:lstStyle/>
                    <a:p>
                      <a:r>
                        <a:rPr lang="en-ZA" u="none" dirty="0">
                          <a:solidFill>
                            <a:schemeClr val="tx1"/>
                          </a:solidFill>
                        </a:rPr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04 December 2024</a:t>
                      </a:r>
                    </a:p>
                    <a:p>
                      <a:r>
                        <a:rPr lang="en-ZA" dirty="0"/>
                        <a:t>08:00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u="none" dirty="0">
                          <a:solidFill>
                            <a:schemeClr val="tx1"/>
                          </a:solidFill>
                        </a:rPr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Grace Ndlovu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June 2024</a:t>
                      </a:r>
                    </a:p>
                    <a:p>
                      <a:r>
                        <a:rPr lang="en-ZA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pic>
        <p:nvPicPr>
          <p:cNvPr id="4" name="Picture 3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7BF9B2A8-2926-DFA4-A691-A696C145D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33" y="691800"/>
            <a:ext cx="1011335" cy="670245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98FCCA-0D8F-D804-9001-98DA8DD97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33" y="833387"/>
            <a:ext cx="577002" cy="430914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1372167-6195-A8E4-A7C2-63D38F3FA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77" y="839787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7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689271" y="1465786"/>
            <a:ext cx="2910917" cy="713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239252" y="1613024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File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431006-5B6B-AB39-4559-EDD3CBEF2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01127"/>
              </p:ext>
            </p:extLst>
          </p:nvPr>
        </p:nvGraphicFramePr>
        <p:xfrm>
          <a:off x="203200" y="2765105"/>
          <a:ext cx="10569906" cy="47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434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3916452182"/>
                    </a:ext>
                  </a:extLst>
                </a:gridCol>
              </a:tblGrid>
              <a:tr h="643788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Date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Pleasure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643788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 March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Allergic to peanuts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Diabetes Mellitus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122/80 </a:t>
                      </a:r>
                      <a:r>
                        <a:rPr lang="en-ZA" dirty="0" err="1"/>
                        <a:t>mmhG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74bpm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110 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98.5f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66kg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6C1577-E9B9-F854-C902-EC78537292C3}"/>
              </a:ext>
            </a:extLst>
          </p:cNvPr>
          <p:cNvSpPr/>
          <p:nvPr/>
        </p:nvSpPr>
        <p:spPr>
          <a:xfrm>
            <a:off x="6803873" y="2299792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Search patient id</a:t>
            </a:r>
          </a:p>
        </p:txBody>
      </p:sp>
      <p:pic>
        <p:nvPicPr>
          <p:cNvPr id="25" name="Graphic 24" descr="Magnifying glass with solid fill">
            <a:extLst>
              <a:ext uri="{FF2B5EF4-FFF2-40B4-BE49-F238E27FC236}">
                <a16:creationId xmlns:a16="http://schemas.microsoft.com/office/drawing/2014/main" id="{9662E293-3181-2DFD-BA46-03AD26610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3873" y="2330126"/>
            <a:ext cx="317140" cy="317140"/>
          </a:xfrm>
          <a:prstGeom prst="rect">
            <a:avLst/>
          </a:prstGeom>
        </p:spPr>
      </p:pic>
      <p:pic>
        <p:nvPicPr>
          <p:cNvPr id="4" name="Picture 3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7BF9B2A8-2926-DFA4-A691-A696C145D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33" y="691800"/>
            <a:ext cx="1011335" cy="670245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98FCCA-0D8F-D804-9001-98DA8DD97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33" y="833387"/>
            <a:ext cx="577002" cy="430914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1372167-6195-A8E4-A7C2-63D38F3FA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77" y="839787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15952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523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974654" y="1858920"/>
            <a:ext cx="382348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915884" y="2748615"/>
            <a:ext cx="3855778" cy="392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FA16E-8063-D315-06DF-145FF46052E2}"/>
              </a:ext>
            </a:extLst>
          </p:cNvPr>
          <p:cNvSpPr/>
          <p:nvPr/>
        </p:nvSpPr>
        <p:spPr>
          <a:xfrm>
            <a:off x="-24149" y="584710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AC72A-F6E0-0C6A-9C49-A397CE46A9B1}"/>
              </a:ext>
            </a:extLst>
          </p:cNvPr>
          <p:cNvSpPr txBox="1"/>
          <p:nvPr/>
        </p:nvSpPr>
        <p:spPr>
          <a:xfrm>
            <a:off x="1374062" y="638787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8448737-C4F2-CE35-FBCE-06D40BC6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23" y="640495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7AE28D8E-238E-A6C4-513D-16A6DAEDC7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8673" y="6125925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492FC-564D-7B81-5A71-BCCA5BF5C494}"/>
              </a:ext>
            </a:extLst>
          </p:cNvPr>
          <p:cNvSpPr txBox="1"/>
          <p:nvPr/>
        </p:nvSpPr>
        <p:spPr>
          <a:xfrm>
            <a:off x="5008100" y="60356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CA6C-BEC5-247C-B799-8E268A713536}"/>
              </a:ext>
            </a:extLst>
          </p:cNvPr>
          <p:cNvSpPr txBox="1"/>
          <p:nvPr/>
        </p:nvSpPr>
        <p:spPr>
          <a:xfrm>
            <a:off x="1312318" y="609104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E5810-8C0C-5A69-766E-DCC124729ED9}"/>
              </a:ext>
            </a:extLst>
          </p:cNvPr>
          <p:cNvSpPr txBox="1"/>
          <p:nvPr/>
        </p:nvSpPr>
        <p:spPr>
          <a:xfrm>
            <a:off x="1008203" y="582739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A97BDD7-0F94-BFE8-C525-A3AA068F62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5847103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92185ACD-BF53-F24E-2B91-14D11E50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6060631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C651-AAC1-8B74-E3E6-2309826C58F4}"/>
              </a:ext>
            </a:extLst>
          </p:cNvPr>
          <p:cNvSpPr txBox="1"/>
          <p:nvPr/>
        </p:nvSpPr>
        <p:spPr>
          <a:xfrm>
            <a:off x="4990289" y="629477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DCEE7-A53E-CBEB-35B8-F1F2FE632937}"/>
              </a:ext>
            </a:extLst>
          </p:cNvPr>
          <p:cNvSpPr txBox="1"/>
          <p:nvPr/>
        </p:nvSpPr>
        <p:spPr>
          <a:xfrm>
            <a:off x="9341343" y="658331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2E97D0-FEBD-6822-CDBD-661F94917FA3}"/>
              </a:ext>
            </a:extLst>
          </p:cNvPr>
          <p:cNvSpPr txBox="1"/>
          <p:nvPr/>
        </p:nvSpPr>
        <p:spPr>
          <a:xfrm>
            <a:off x="1445769" y="1838638"/>
            <a:ext cx="320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ntshuxekoyvonne@gmail.com</a:t>
            </a:r>
          </a:p>
          <a:p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A6690D-783D-18BE-2CD2-40D8B38DAA26}"/>
              </a:ext>
            </a:extLst>
          </p:cNvPr>
          <p:cNvSpPr txBox="1"/>
          <p:nvPr/>
        </p:nvSpPr>
        <p:spPr>
          <a:xfrm>
            <a:off x="1485119" y="2766856"/>
            <a:ext cx="180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</a:rPr>
              <a:t>********</a:t>
            </a:r>
          </a:p>
          <a:p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C572F-5E83-A54E-660E-43FDBAEC7E58}"/>
              </a:ext>
            </a:extLst>
          </p:cNvPr>
          <p:cNvSpPr txBox="1"/>
          <p:nvPr/>
        </p:nvSpPr>
        <p:spPr>
          <a:xfrm>
            <a:off x="10059564" y="363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21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M Nkosi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B2E66-7F93-6122-3219-72EBDACAB526}"/>
              </a:ext>
            </a:extLst>
          </p:cNvPr>
          <p:cNvSpPr/>
          <p:nvPr/>
        </p:nvSpPr>
        <p:spPr>
          <a:xfrm>
            <a:off x="2168338" y="2083017"/>
            <a:ext cx="7762240" cy="438660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BC3F5-D732-97B4-BB04-8BE9A69AAF11}"/>
              </a:ext>
            </a:extLst>
          </p:cNvPr>
          <p:cNvSpPr txBox="1"/>
          <p:nvPr/>
        </p:nvSpPr>
        <p:spPr>
          <a:xfrm>
            <a:off x="3404368" y="3249954"/>
            <a:ext cx="192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Patient No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D862D-A1DE-D8E7-17C0-6FEE0AD267F9}"/>
              </a:ext>
            </a:extLst>
          </p:cNvPr>
          <p:cNvSpPr txBox="1"/>
          <p:nvPr/>
        </p:nvSpPr>
        <p:spPr>
          <a:xfrm>
            <a:off x="5199318" y="3265419"/>
            <a:ext cx="66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001</a:t>
            </a:r>
            <a:r>
              <a:rPr lang="en-ZA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5FCB0-436D-4033-4503-DBA6FDB5C404}"/>
              </a:ext>
            </a:extLst>
          </p:cNvPr>
          <p:cNvSpPr txBox="1"/>
          <p:nvPr/>
        </p:nvSpPr>
        <p:spPr>
          <a:xfrm>
            <a:off x="3441289" y="367978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3C4AC-2704-BF9E-E49D-54456ED6F68B}"/>
              </a:ext>
            </a:extLst>
          </p:cNvPr>
          <p:cNvSpPr txBox="1"/>
          <p:nvPr/>
        </p:nvSpPr>
        <p:spPr>
          <a:xfrm>
            <a:off x="3468279" y="420745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4EF33-A0FD-7816-A04E-B239655C37EE}"/>
              </a:ext>
            </a:extLst>
          </p:cNvPr>
          <p:cNvSpPr txBox="1"/>
          <p:nvPr/>
        </p:nvSpPr>
        <p:spPr>
          <a:xfrm>
            <a:off x="3468279" y="4584532"/>
            <a:ext cx="239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of Admission: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578F0-B3AC-28B9-6511-B5D178998D68}"/>
              </a:ext>
            </a:extLst>
          </p:cNvPr>
          <p:cNvSpPr txBox="1"/>
          <p:nvPr/>
        </p:nvSpPr>
        <p:spPr>
          <a:xfrm>
            <a:off x="3468279" y="514582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Admission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D22FE-AAFF-28A8-C40A-1B3A7B7C0C44}"/>
              </a:ext>
            </a:extLst>
          </p:cNvPr>
          <p:cNvSpPr txBox="1"/>
          <p:nvPr/>
        </p:nvSpPr>
        <p:spPr>
          <a:xfrm>
            <a:off x="3441289" y="576376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Referred Doctor: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D7D9E-5269-8761-4811-7267E3115793}"/>
              </a:ext>
            </a:extLst>
          </p:cNvPr>
          <p:cNvSpPr txBox="1"/>
          <p:nvPr/>
        </p:nvSpPr>
        <p:spPr>
          <a:xfrm>
            <a:off x="6095999" y="3685622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ABF46-D38D-8D69-FF13-561E26008D18}"/>
              </a:ext>
            </a:extLst>
          </p:cNvPr>
          <p:cNvSpPr txBox="1"/>
          <p:nvPr/>
        </p:nvSpPr>
        <p:spPr>
          <a:xfrm>
            <a:off x="6095999" y="4207458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Marry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AF17B-3B13-4BAA-3F7B-7746078BDCD4}"/>
              </a:ext>
            </a:extLst>
          </p:cNvPr>
          <p:cNvSpPr txBox="1"/>
          <p:nvPr/>
        </p:nvSpPr>
        <p:spPr>
          <a:xfrm>
            <a:off x="6049458" y="519262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02 December 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36C3-2510-E3DD-2C62-6ADBC795BE3A}"/>
              </a:ext>
            </a:extLst>
          </p:cNvPr>
          <p:cNvSpPr txBox="1"/>
          <p:nvPr/>
        </p:nvSpPr>
        <p:spPr>
          <a:xfrm>
            <a:off x="6095999" y="4584532"/>
            <a:ext cx="22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Diabetes Mellites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053206-E3F2-0873-BE6C-CAE47B4B7BD7}"/>
              </a:ext>
            </a:extLst>
          </p:cNvPr>
          <p:cNvSpPr txBox="1"/>
          <p:nvPr/>
        </p:nvSpPr>
        <p:spPr>
          <a:xfrm>
            <a:off x="6093049" y="5789708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McCarthy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FA88BA-8AE9-C90D-3FD9-259F869F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1" y="2228275"/>
            <a:ext cx="2115093" cy="9644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2E0AC-05E9-7B1F-D3F5-F0A86B0C532E}"/>
              </a:ext>
            </a:extLst>
          </p:cNvPr>
          <p:cNvSpPr txBox="1"/>
          <p:nvPr/>
        </p:nvSpPr>
        <p:spPr>
          <a:xfrm>
            <a:off x="5302860" y="2160159"/>
            <a:ext cx="2741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BATHO </a:t>
            </a:r>
            <a:r>
              <a:rPr lang="en-ZA" sz="2000" dirty="0"/>
              <a:t>HEALTHCARE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97171-E604-D39D-8BBF-CAC1088188C0}"/>
              </a:ext>
            </a:extLst>
          </p:cNvPr>
          <p:cNvSpPr txBox="1"/>
          <p:nvPr/>
        </p:nvSpPr>
        <p:spPr>
          <a:xfrm>
            <a:off x="4955131" y="2460190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Your Health Our Responsibility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E2FC93-94E9-E518-5DBF-75E73A3FDE63}"/>
              </a:ext>
            </a:extLst>
          </p:cNvPr>
          <p:cNvSpPr txBox="1"/>
          <p:nvPr/>
        </p:nvSpPr>
        <p:spPr>
          <a:xfrm>
            <a:off x="6391407" y="3265419"/>
            <a:ext cx="338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Ward </a:t>
            </a:r>
            <a:r>
              <a:rPr lang="en-ZA" sz="2000" dirty="0"/>
              <a:t>           </a:t>
            </a:r>
            <a:r>
              <a:rPr lang="en-ZA" sz="2000" dirty="0">
                <a:solidFill>
                  <a:schemeClr val="bg1"/>
                </a:solidFill>
              </a:rPr>
              <a:t> C12 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4B46C-2DEB-693B-FDF2-15760695BF42}"/>
              </a:ext>
            </a:extLst>
          </p:cNvPr>
          <p:cNvSpPr/>
          <p:nvPr/>
        </p:nvSpPr>
        <p:spPr>
          <a:xfrm>
            <a:off x="-27100" y="714247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3BBD6-7414-1340-E1B0-F4D2C2F00BD2}"/>
              </a:ext>
            </a:extLst>
          </p:cNvPr>
          <p:cNvSpPr txBox="1"/>
          <p:nvPr/>
        </p:nvSpPr>
        <p:spPr>
          <a:xfrm>
            <a:off x="1371111" y="768324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80CBC882-9127-20AF-24EC-E15F7EE24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72" y="7700328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EF608362-B180-2308-CD00-DDEDC4512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722" y="7421298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22CDCB-691C-01D2-FBD6-EE16322D8A08}"/>
              </a:ext>
            </a:extLst>
          </p:cNvPr>
          <p:cNvSpPr txBox="1"/>
          <p:nvPr/>
        </p:nvSpPr>
        <p:spPr>
          <a:xfrm>
            <a:off x="5005149" y="733099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700F27-9E4F-4E50-A2E3-89CE62C69B0C}"/>
              </a:ext>
            </a:extLst>
          </p:cNvPr>
          <p:cNvSpPr txBox="1"/>
          <p:nvPr/>
        </p:nvSpPr>
        <p:spPr>
          <a:xfrm>
            <a:off x="1309367" y="738641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D4A82-9434-8B34-9E7E-5BD6C3AE655D}"/>
              </a:ext>
            </a:extLst>
          </p:cNvPr>
          <p:cNvSpPr txBox="1"/>
          <p:nvPr/>
        </p:nvSpPr>
        <p:spPr>
          <a:xfrm>
            <a:off x="1005252" y="712277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6" name="Picture 3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CE6016E-CBA1-605A-DA18-F9273F36C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2" y="7142476"/>
            <a:ext cx="1019653" cy="997683"/>
          </a:xfrm>
          <a:prstGeom prst="rect">
            <a:avLst/>
          </a:prstGeom>
        </p:spPr>
      </p:pic>
      <p:pic>
        <p:nvPicPr>
          <p:cNvPr id="37" name="Picture 36" descr="A white globe with a shadow&#10;&#10;Description automatically generated">
            <a:extLst>
              <a:ext uri="{FF2B5EF4-FFF2-40B4-BE49-F238E27FC236}">
                <a16:creationId xmlns:a16="http://schemas.microsoft.com/office/drawing/2014/main" id="{601226DE-515F-FA4A-864C-1699BC10D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20" y="7356004"/>
            <a:ext cx="312697" cy="327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8E91AD-C20E-5B28-23AF-1D3EC60A5FA7}"/>
              </a:ext>
            </a:extLst>
          </p:cNvPr>
          <p:cNvSpPr txBox="1"/>
          <p:nvPr/>
        </p:nvSpPr>
        <p:spPr>
          <a:xfrm>
            <a:off x="4987338" y="759014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089852-29E8-5186-9AEF-5CAC8EF200AF}"/>
              </a:ext>
            </a:extLst>
          </p:cNvPr>
          <p:cNvSpPr txBox="1"/>
          <p:nvPr/>
        </p:nvSpPr>
        <p:spPr>
          <a:xfrm>
            <a:off x="9338392" y="787868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40" name="Picture 39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5168F3C4-884F-DBA9-F1A9-D9E47B4D23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1" name="Picture 4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4C4D050-C016-14CC-3E8F-26F19996C6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3E606BA-9764-2435-80F0-6D3A85F4C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0BEABD-1FB1-67C3-FDA1-02116A04D658}"/>
              </a:ext>
            </a:extLst>
          </p:cNvPr>
          <p:cNvSpPr/>
          <p:nvPr/>
        </p:nvSpPr>
        <p:spPr>
          <a:xfrm>
            <a:off x="3838983" y="1552055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44D8D0-69AD-1AAA-9814-167A1C651C35}"/>
              </a:ext>
            </a:extLst>
          </p:cNvPr>
          <p:cNvSpPr txBox="1"/>
          <p:nvPr/>
        </p:nvSpPr>
        <p:spPr>
          <a:xfrm>
            <a:off x="4090873" y="1559797"/>
            <a:ext cx="46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>
                    <a:lumMod val="50000"/>
                  </a:schemeClr>
                </a:solidFill>
              </a:rPr>
              <a:t>ADMITTED PATIENT DETAILS</a:t>
            </a:r>
          </a:p>
        </p:txBody>
      </p:sp>
    </p:spTree>
    <p:extLst>
      <p:ext uri="{BB962C8B-B14F-4D97-AF65-F5344CB8AC3E}">
        <p14:creationId xmlns:p14="http://schemas.microsoft.com/office/powerpoint/2010/main" val="1751633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4099" y="681174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Doctor Visit Patient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70442" y="2171485"/>
            <a:ext cx="11328400" cy="428834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1971134" y="2457968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Visit Patient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26849" y="3099961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43624" y="3683415"/>
            <a:ext cx="1799255" cy="3373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584543" y="5096015"/>
            <a:ext cx="4920024" cy="612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5520483" y="6021375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Save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7840560" y="606271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1719180" y="520912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1827710" y="3023959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1719180" y="3659235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5A60B-05FB-D4FA-B5B7-81CAB143D932}"/>
              </a:ext>
            </a:extLst>
          </p:cNvPr>
          <p:cNvSpPr txBox="1"/>
          <p:nvPr/>
        </p:nvSpPr>
        <p:spPr>
          <a:xfrm>
            <a:off x="1728855" y="4377625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3973A2D-CB4B-2D59-759A-64BA86593543}"/>
              </a:ext>
            </a:extLst>
          </p:cNvPr>
          <p:cNvSpPr/>
          <p:nvPr/>
        </p:nvSpPr>
        <p:spPr>
          <a:xfrm>
            <a:off x="3652530" y="4304952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A6552-94AA-C0F4-17A8-102B21CE2D0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5F4C9-5EEF-11BB-10D8-A5A13312F313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C752C092-D89B-E1D8-2871-FDDF3793D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20BB3617-66F9-E60C-C035-1B8967ED3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B04D2E-2D20-E52F-8131-689A3CD30694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23FC0-01CA-DA6D-0670-340341D1CB7A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7C224-53DF-09A0-154E-297F332B392D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6BCCB52-11A0-8167-0DD9-AA56A8586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A1293FF3-58B4-7812-0ADE-67C800858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DE6FA6-AF3A-1393-81E3-B98861F3137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49F7F6-3200-D01A-B803-307D485F1DC0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1" name="Picture 30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F0B9DDDD-0987-D9DE-AC4C-79E9A9E68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58096B7F-24A1-B324-67CF-22BB0FFC7C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B9CEF5B-7E4B-2D93-235C-68D236A90E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995905-D05E-634C-3B3B-D8E9AA4C52B8}"/>
              </a:ext>
            </a:extLst>
          </p:cNvPr>
          <p:cNvSpPr txBox="1"/>
          <p:nvPr/>
        </p:nvSpPr>
        <p:spPr>
          <a:xfrm>
            <a:off x="3776255" y="3047986"/>
            <a:ext cx="14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Marry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2959C6-6061-0B0A-4920-F2338E3E42C2}"/>
              </a:ext>
            </a:extLst>
          </p:cNvPr>
          <p:cNvSpPr txBox="1"/>
          <p:nvPr/>
        </p:nvSpPr>
        <p:spPr>
          <a:xfrm>
            <a:off x="3785418" y="3643516"/>
            <a:ext cx="14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Dr Mnisi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ECC462-5072-2FAF-5BB0-7F7CBF65211D}"/>
              </a:ext>
            </a:extLst>
          </p:cNvPr>
          <p:cNvSpPr txBox="1"/>
          <p:nvPr/>
        </p:nvSpPr>
        <p:spPr>
          <a:xfrm>
            <a:off x="3854640" y="4303005"/>
            <a:ext cx="149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 </a:t>
            </a:r>
            <a:r>
              <a:rPr lang="en-ZA" dirty="0" err="1">
                <a:solidFill>
                  <a:schemeClr val="bg1"/>
                </a:solidFill>
              </a:rPr>
              <a:t>Kubheka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B38296-FDD1-FDFD-540A-AF83921A2220}"/>
              </a:ext>
            </a:extLst>
          </p:cNvPr>
          <p:cNvSpPr txBox="1"/>
          <p:nvPr/>
        </p:nvSpPr>
        <p:spPr>
          <a:xfrm>
            <a:off x="3821930" y="5123735"/>
            <a:ext cx="35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Change the IV drip and Catheter</a:t>
            </a:r>
          </a:p>
        </p:txBody>
      </p:sp>
    </p:spTree>
    <p:extLst>
      <p:ext uri="{BB962C8B-B14F-4D97-AF65-F5344CB8AC3E}">
        <p14:creationId xmlns:p14="http://schemas.microsoft.com/office/powerpoint/2010/main" val="1471193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4099" y="681174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Doctor Visit Patient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08BC80-BEEF-0C26-21EE-362862696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46012"/>
              </p:ext>
            </p:extLst>
          </p:nvPr>
        </p:nvGraphicFramePr>
        <p:xfrm>
          <a:off x="1555954" y="3188665"/>
          <a:ext cx="863908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55">
                  <a:extLst>
                    <a:ext uri="{9D8B030D-6E8A-4147-A177-3AD203B41FA5}">
                      <a16:colId xmlns:a16="http://schemas.microsoft.com/office/drawing/2014/main" val="536695830"/>
                    </a:ext>
                  </a:extLst>
                </a:gridCol>
                <a:gridCol w="2088055">
                  <a:extLst>
                    <a:ext uri="{9D8B030D-6E8A-4147-A177-3AD203B41FA5}">
                      <a16:colId xmlns:a16="http://schemas.microsoft.com/office/drawing/2014/main" val="3263529623"/>
                    </a:ext>
                  </a:extLst>
                </a:gridCol>
                <a:gridCol w="2056102">
                  <a:extLst>
                    <a:ext uri="{9D8B030D-6E8A-4147-A177-3AD203B41FA5}">
                      <a16:colId xmlns:a16="http://schemas.microsoft.com/office/drawing/2014/main" val="237149341"/>
                    </a:ext>
                  </a:extLst>
                </a:gridCol>
                <a:gridCol w="2406868">
                  <a:extLst>
                    <a:ext uri="{9D8B030D-6E8A-4147-A177-3AD203B41FA5}">
                      <a16:colId xmlns:a16="http://schemas.microsoft.com/office/drawing/2014/main" val="3521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Change IV drip and Catheter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5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2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6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6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318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D6213E-819C-BD25-B328-709EA76CD102}"/>
              </a:ext>
            </a:extLst>
          </p:cNvPr>
          <p:cNvSpPr/>
          <p:nvPr/>
        </p:nvSpPr>
        <p:spPr>
          <a:xfrm>
            <a:off x="-1" y="6896914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8454C-E309-D35F-5DA1-79A74D57F351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FCDEC2B3-A5FB-969D-4BB9-A42E0098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4C85BA4A-40FF-FD0D-46C5-0426C5934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CEC43-5CD9-18B5-09C2-9A2D17BA350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045EE-06F6-AF42-1BE3-18590DB738B8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4E292-051B-873D-297B-E2937B81AC5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DA57D60-57F1-63F7-BCB3-4F0613864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A2AFA894-D484-2AC1-3682-B475B3E2C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137311-EB94-64BA-3BF5-C983BD777749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03B7D-5C44-6EBB-9DE2-F7B0139A33D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6" name="Picture 25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0C902B9E-9AEA-5E7A-023E-2EBD1860D6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608AD6A-3A29-39F1-664D-5A3A7502BF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9C05154-FAC7-0A67-A9A7-35D65FE408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9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98657" y="2193168"/>
            <a:ext cx="11328400" cy="43473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Patient Instruction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4634727" y="2941140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4610500" y="3495480"/>
            <a:ext cx="1799255" cy="276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4610500" y="4535111"/>
            <a:ext cx="3623019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344852" y="582600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Save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392372" y="577923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2344925" y="472210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2244697" y="298296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2244697" y="347090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B3CD2-5762-BA5E-0B72-89C9AE9D76E6}"/>
              </a:ext>
            </a:extLst>
          </p:cNvPr>
          <p:cNvSpPr txBox="1"/>
          <p:nvPr/>
        </p:nvSpPr>
        <p:spPr>
          <a:xfrm>
            <a:off x="2344925" y="406275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Date: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926955-7932-4E66-B99F-B825974E6BEA}"/>
              </a:ext>
            </a:extLst>
          </p:cNvPr>
          <p:cNvSpPr/>
          <p:nvPr/>
        </p:nvSpPr>
        <p:spPr>
          <a:xfrm>
            <a:off x="4656563" y="4059998"/>
            <a:ext cx="2127657" cy="3402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A6C3F-46BC-93E9-926D-936AD5F10AE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66BBC-FE98-2F51-42DE-56D52CB2A35E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10D62DDE-41AF-ED17-0304-C22E78AD4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FF26CBFE-3C42-82AE-3E89-34E565846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7A50C3-CCF4-3C19-67A5-450002264103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D740C-A58F-AB94-2BD5-A20EA7D8B5F2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D17400-FF0C-FA8F-31C9-0C9D887D2A71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6" name="Picture 2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6B3527-7F39-D2B2-EFB2-3BA3B8F3A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1C5EAC3C-DD71-FC8A-986B-1730F79A0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026301-53F7-9B16-CE4D-854EC2BED899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92F569-D8A7-42D3-BEE5-F9FF96FF8A2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F9F10731-4F42-1745-45A4-9B4312A327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2094674-C786-5B98-7ECE-01E113C13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9C3F11A-8164-AAF1-6C2C-5D3FE78154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DC5919-731C-7B94-5041-A6D2890EF8C5}"/>
              </a:ext>
            </a:extLst>
          </p:cNvPr>
          <p:cNvSpPr txBox="1"/>
          <p:nvPr/>
        </p:nvSpPr>
        <p:spPr>
          <a:xfrm>
            <a:off x="4695435" y="2957587"/>
            <a:ext cx="17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Marry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DD7B7A-EEEF-C0CD-393C-1B6610C4A451}"/>
              </a:ext>
            </a:extLst>
          </p:cNvPr>
          <p:cNvSpPr txBox="1"/>
          <p:nvPr/>
        </p:nvSpPr>
        <p:spPr>
          <a:xfrm>
            <a:off x="4720169" y="3424524"/>
            <a:ext cx="17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Dr Mnisi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DEB919-B1A1-8068-FDA8-789F87211D8E}"/>
              </a:ext>
            </a:extLst>
          </p:cNvPr>
          <p:cNvSpPr txBox="1"/>
          <p:nvPr/>
        </p:nvSpPr>
        <p:spPr>
          <a:xfrm>
            <a:off x="4751121" y="4030892"/>
            <a:ext cx="253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04 December 2024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0BD851-A10B-4704-5B25-E169AFF1A07E}"/>
              </a:ext>
            </a:extLst>
          </p:cNvPr>
          <p:cNvSpPr txBox="1"/>
          <p:nvPr/>
        </p:nvSpPr>
        <p:spPr>
          <a:xfrm>
            <a:off x="4622951" y="4542695"/>
            <a:ext cx="3527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Make sure that you drink enough water and take pills exactly after eating</a:t>
            </a:r>
          </a:p>
        </p:txBody>
      </p:sp>
    </p:spTree>
    <p:extLst>
      <p:ext uri="{BB962C8B-B14F-4D97-AF65-F5344CB8AC3E}">
        <p14:creationId xmlns:p14="http://schemas.microsoft.com/office/powerpoint/2010/main" val="879785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Instruction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B557DA-A4AB-BD94-86F3-EA3F59E18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31149"/>
              </p:ext>
            </p:extLst>
          </p:nvPr>
        </p:nvGraphicFramePr>
        <p:xfrm>
          <a:off x="1555954" y="3188665"/>
          <a:ext cx="8639080" cy="359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55">
                  <a:extLst>
                    <a:ext uri="{9D8B030D-6E8A-4147-A177-3AD203B41FA5}">
                      <a16:colId xmlns:a16="http://schemas.microsoft.com/office/drawing/2014/main" val="536695830"/>
                    </a:ext>
                  </a:extLst>
                </a:gridCol>
                <a:gridCol w="2088055">
                  <a:extLst>
                    <a:ext uri="{9D8B030D-6E8A-4147-A177-3AD203B41FA5}">
                      <a16:colId xmlns:a16="http://schemas.microsoft.com/office/drawing/2014/main" val="3263529623"/>
                    </a:ext>
                  </a:extLst>
                </a:gridCol>
                <a:gridCol w="2056102">
                  <a:extLst>
                    <a:ext uri="{9D8B030D-6E8A-4147-A177-3AD203B41FA5}">
                      <a16:colId xmlns:a16="http://schemas.microsoft.com/office/drawing/2014/main" val="237149341"/>
                    </a:ext>
                  </a:extLst>
                </a:gridCol>
                <a:gridCol w="2406868">
                  <a:extLst>
                    <a:ext uri="{9D8B030D-6E8A-4147-A177-3AD203B41FA5}">
                      <a16:colId xmlns:a16="http://schemas.microsoft.com/office/drawing/2014/main" val="3521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Joseph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Make sure that you drink enough water and take pills exactly after eating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04 December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5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2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6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6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318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A1982E-ACE0-A939-17F9-902D00C3A7EB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DE0C6-B538-0749-0024-C6F99073247C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6F52C384-A217-9E75-1514-561588D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6A1C075E-80DE-B29B-D77C-FF3D165CB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5F1BB-4854-1B35-E2B2-08CA2D4D9219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BDEC2-D390-BDC4-20B9-6E0BAF822D64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40B2B-D766-CF92-548F-AD3D3E9EB88E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7921192-CE90-450C-FD69-1A3EE7851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C6FED643-C489-BC8D-B83B-F35CF1AA1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0C9F69-07E3-5365-8C4D-4B49D5703264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2B00C-300B-AD05-3539-66D80F28C150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6" name="Picture 25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E07F4F7E-AC98-E50D-41A6-7BF010B0B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898498E-1E76-7F14-5622-44D2207619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7376624-72C7-180E-26B0-9F58EEEB8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6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Medication Prescription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28401" y="2203092"/>
            <a:ext cx="11328400" cy="44041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Prescribe 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5499541" y="3255408"/>
            <a:ext cx="279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Food Relation: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Route: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5628917" y="2795426"/>
            <a:ext cx="293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Frequency: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423531" y="2881951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471885" y="3407857"/>
            <a:ext cx="2020206" cy="310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441290" y="3804400"/>
            <a:ext cx="175098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3506664" y="4346893"/>
            <a:ext cx="3090176" cy="305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773103"/>
            <a:ext cx="2573630" cy="35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97036" y="3310690"/>
            <a:ext cx="2357390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199256" y="61576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348510" y="610477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7817B-97B6-5E58-E03C-432CCCF0150B}"/>
              </a:ext>
            </a:extLst>
          </p:cNvPr>
          <p:cNvSpPr txBox="1"/>
          <p:nvPr/>
        </p:nvSpPr>
        <p:spPr>
          <a:xfrm>
            <a:off x="2008169" y="383947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EA3DE-9A86-448C-02C6-ADD4398D9B88}"/>
              </a:ext>
            </a:extLst>
          </p:cNvPr>
          <p:cNvSpPr txBox="1"/>
          <p:nvPr/>
        </p:nvSpPr>
        <p:spPr>
          <a:xfrm>
            <a:off x="1973458" y="47627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No Of Days: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1823539" y="5242389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47BAAA-1240-2A08-375F-916AC60299B0}"/>
              </a:ext>
            </a:extLst>
          </p:cNvPr>
          <p:cNvSpPr/>
          <p:nvPr/>
        </p:nvSpPr>
        <p:spPr>
          <a:xfrm>
            <a:off x="3497123" y="4737867"/>
            <a:ext cx="2853803" cy="357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DD57CE-5AC5-727A-9549-D3CB66B4F124}"/>
              </a:ext>
            </a:extLst>
          </p:cNvPr>
          <p:cNvSpPr/>
          <p:nvPr/>
        </p:nvSpPr>
        <p:spPr>
          <a:xfrm>
            <a:off x="3577375" y="5276614"/>
            <a:ext cx="2982558" cy="2697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818732" y="60768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D6FE5-20AC-46F1-0BE6-9CB08F749291}"/>
              </a:ext>
            </a:extLst>
          </p:cNvPr>
          <p:cNvSpPr/>
          <p:nvPr/>
        </p:nvSpPr>
        <p:spPr>
          <a:xfrm>
            <a:off x="-24150" y="6877704"/>
            <a:ext cx="1221615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86413A-BEDD-66E9-57BD-D19B5F8F1658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7" name="Graphic 26" descr="Speaker phone with solid fill">
            <a:extLst>
              <a:ext uri="{FF2B5EF4-FFF2-40B4-BE49-F238E27FC236}">
                <a16:creationId xmlns:a16="http://schemas.microsoft.com/office/drawing/2014/main" id="{D9FC4002-6C1D-5AEA-DDA5-6722005A7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093225EE-6FF2-8A0B-2A1E-6187F52868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74E56-3278-A66E-2DC9-C89A024B3966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229C1-D1B9-993D-0F15-3CAC3BB57754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4F84C5-CE1B-B457-1E1E-C554ACBD484B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183F9F-8B2D-0282-DCD9-244AC4A42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15E68E91-71D6-0427-9950-D6217AD9A3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212EC7-89BE-56C5-C0A9-647CB045CEAA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AF7A1A-9101-122A-BD6E-D2AD5EC500F1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47" name="Picture 4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DA0EBA69-7D87-0D8A-C76C-7BCF1C1BBD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8" name="Picture 4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C82E883C-2ABF-E99C-2E00-18B2C2B99D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9" name="Picture 4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4026B194-E7F6-1729-0203-62BD0E0F1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F5A0E9-45C8-9409-5635-A4AB7C3E9443}"/>
              </a:ext>
            </a:extLst>
          </p:cNvPr>
          <p:cNvSpPr txBox="1"/>
          <p:nvPr/>
        </p:nvSpPr>
        <p:spPr>
          <a:xfrm>
            <a:off x="3659072" y="2838697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Pharmacy</a:t>
            </a:r>
            <a:endParaRPr lang="en-ZA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F6066B-D154-206B-158E-76981A8B23E0}"/>
              </a:ext>
            </a:extLst>
          </p:cNvPr>
          <p:cNvSpPr txBox="1"/>
          <p:nvPr/>
        </p:nvSpPr>
        <p:spPr>
          <a:xfrm>
            <a:off x="7643201" y="3295432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After food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F2CC94-8BF6-5AE6-3E62-265E0269B24D}"/>
              </a:ext>
            </a:extLst>
          </p:cNvPr>
          <p:cNvSpPr txBox="1"/>
          <p:nvPr/>
        </p:nvSpPr>
        <p:spPr>
          <a:xfrm>
            <a:off x="7308593" y="2733978"/>
            <a:ext cx="198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 times per day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4E8167-FE5B-872B-6CD8-9931C4BE387E}"/>
              </a:ext>
            </a:extLst>
          </p:cNvPr>
          <p:cNvSpPr txBox="1"/>
          <p:nvPr/>
        </p:nvSpPr>
        <p:spPr>
          <a:xfrm>
            <a:off x="3515599" y="3344229"/>
            <a:ext cx="19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err="1">
                <a:solidFill>
                  <a:schemeClr val="bg1"/>
                </a:solidFill>
              </a:rPr>
              <a:t>Zenbar</a:t>
            </a:r>
            <a:r>
              <a:rPr lang="en-ZA" dirty="0">
                <a:solidFill>
                  <a:schemeClr val="bg1"/>
                </a:solidFill>
              </a:rPr>
              <a:t> 30 mg cap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E6D703-1D2B-3F28-06F5-6130D4B4B98D}"/>
              </a:ext>
            </a:extLst>
          </p:cNvPr>
          <p:cNvSpPr txBox="1"/>
          <p:nvPr/>
        </p:nvSpPr>
        <p:spPr>
          <a:xfrm>
            <a:off x="3626849" y="3757580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180B92-401B-AD4F-C68C-CB66F7B29A7F}"/>
              </a:ext>
            </a:extLst>
          </p:cNvPr>
          <p:cNvSpPr txBox="1"/>
          <p:nvPr/>
        </p:nvSpPr>
        <p:spPr>
          <a:xfrm>
            <a:off x="3812095" y="4336798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Oral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87B46F-96FC-85BA-AAB0-D501F57FD33A}"/>
              </a:ext>
            </a:extLst>
          </p:cNvPr>
          <p:cNvSpPr txBox="1"/>
          <p:nvPr/>
        </p:nvSpPr>
        <p:spPr>
          <a:xfrm>
            <a:off x="3862036" y="4740663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394850-A3EA-5FCB-486C-774B84E7E4D4}"/>
              </a:ext>
            </a:extLst>
          </p:cNvPr>
          <p:cNvSpPr txBox="1"/>
          <p:nvPr/>
        </p:nvSpPr>
        <p:spPr>
          <a:xfrm>
            <a:off x="3908824" y="5222864"/>
            <a:ext cx="153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Dr Mnisi</a:t>
            </a:r>
          </a:p>
        </p:txBody>
      </p:sp>
    </p:spTree>
    <p:extLst>
      <p:ext uri="{BB962C8B-B14F-4D97-AF65-F5344CB8AC3E}">
        <p14:creationId xmlns:p14="http://schemas.microsoft.com/office/powerpoint/2010/main" val="939358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230058" y="166616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Medication Prescription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655C33-BEE6-392A-EB8A-76B68F6F0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42568"/>
              </p:ext>
            </p:extLst>
          </p:nvPr>
        </p:nvGraphicFramePr>
        <p:xfrm>
          <a:off x="142735" y="2487742"/>
          <a:ext cx="1167350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30">
                  <a:extLst>
                    <a:ext uri="{9D8B030D-6E8A-4147-A177-3AD203B41FA5}">
                      <a16:colId xmlns:a16="http://schemas.microsoft.com/office/drawing/2014/main" val="3485968274"/>
                    </a:ext>
                  </a:extLst>
                </a:gridCol>
                <a:gridCol w="1441359">
                  <a:extLst>
                    <a:ext uri="{9D8B030D-6E8A-4147-A177-3AD203B41FA5}">
                      <a16:colId xmlns:a16="http://schemas.microsoft.com/office/drawing/2014/main" val="3631965643"/>
                    </a:ext>
                  </a:extLst>
                </a:gridCol>
                <a:gridCol w="1366226">
                  <a:extLst>
                    <a:ext uri="{9D8B030D-6E8A-4147-A177-3AD203B41FA5}">
                      <a16:colId xmlns:a16="http://schemas.microsoft.com/office/drawing/2014/main" val="2714795638"/>
                    </a:ext>
                  </a:extLst>
                </a:gridCol>
                <a:gridCol w="1655234">
                  <a:extLst>
                    <a:ext uri="{9D8B030D-6E8A-4147-A177-3AD203B41FA5}">
                      <a16:colId xmlns:a16="http://schemas.microsoft.com/office/drawing/2014/main" val="1391849197"/>
                    </a:ext>
                  </a:extLst>
                </a:gridCol>
                <a:gridCol w="1488589">
                  <a:extLst>
                    <a:ext uri="{9D8B030D-6E8A-4147-A177-3AD203B41FA5}">
                      <a16:colId xmlns:a16="http://schemas.microsoft.com/office/drawing/2014/main" val="3445632210"/>
                    </a:ext>
                  </a:extLst>
                </a:gridCol>
                <a:gridCol w="1917970">
                  <a:extLst>
                    <a:ext uri="{9D8B030D-6E8A-4147-A177-3AD203B41FA5}">
                      <a16:colId xmlns:a16="http://schemas.microsoft.com/office/drawing/2014/main" val="1281281001"/>
                    </a:ext>
                  </a:extLst>
                </a:gridCol>
                <a:gridCol w="1460591">
                  <a:extLst>
                    <a:ext uri="{9D8B030D-6E8A-4147-A177-3AD203B41FA5}">
                      <a16:colId xmlns:a16="http://schemas.microsoft.com/office/drawing/2014/main" val="1451202252"/>
                    </a:ext>
                  </a:extLst>
                </a:gridCol>
                <a:gridCol w="1074809">
                  <a:extLst>
                    <a:ext uri="{9D8B030D-6E8A-4147-A177-3AD203B41FA5}">
                      <a16:colId xmlns:a16="http://schemas.microsoft.com/office/drawing/2014/main" val="1655341202"/>
                    </a:ext>
                  </a:extLst>
                </a:gridCol>
              </a:tblGrid>
              <a:tr h="523044"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Food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16818"/>
                  </a:ext>
                </a:extLst>
              </a:tr>
              <a:tr h="747205"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 times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After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8681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60911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021329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81834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49357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34702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104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81DA536-CC85-741D-555E-8DDECBC8D434}"/>
              </a:ext>
            </a:extLst>
          </p:cNvPr>
          <p:cNvSpPr/>
          <p:nvPr/>
        </p:nvSpPr>
        <p:spPr>
          <a:xfrm>
            <a:off x="-2" y="6818961"/>
            <a:ext cx="12192001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A5BDA-6E2D-BDFE-E5F1-25A39D131455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1757398-8FA5-FF69-8DBE-E8AA54A7D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A4AAB23B-2929-4C58-8660-200FAFFD0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1D2673-2E8F-BC2F-215D-21334A83D217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C88866-2731-AC17-488A-8F0E02350C41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CD457-E703-7428-7F9F-3F89BEDF2D76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4DBEF35-C719-0C27-9219-5B2FAD39C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7" y="6818961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B5887631-FEFB-E871-2AC7-87FBFAAA4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37939A-B237-C487-E498-2CC568F97A3B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7736F-8B85-C3B5-F004-296DE390D590}"/>
              </a:ext>
            </a:extLst>
          </p:cNvPr>
          <p:cNvSpPr txBox="1"/>
          <p:nvPr/>
        </p:nvSpPr>
        <p:spPr>
          <a:xfrm>
            <a:off x="9300581" y="757223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A65C0-5A2B-20B4-450F-D5D46E6C7CD0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7" name="Picture 2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8F36062B-5ECC-BBA9-253C-249DEDD4C1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8" name="Picture 2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AD0B38C-B7A4-5E12-9AB0-08CA7CD45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9" name="Picture 2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028EC665-99CD-8564-3FB9-C44C82C3D8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8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375287" y="159377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79353" y="160618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Discharge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70442" y="2171484"/>
            <a:ext cx="11328400" cy="44062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32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Patient Instruction Discharge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4639959" y="3403186"/>
            <a:ext cx="2494609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/>
              <a:t>9605017863906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4627847" y="3929647"/>
            <a:ext cx="1799255" cy="3523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4494266" y="4902812"/>
            <a:ext cx="3623019" cy="9233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410549" y="594822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04695" y="596912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441470" y="596804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2244697" y="5109249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2313045" y="3426384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 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2278871" y="398600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CA1172-0CF9-E11C-E549-92FEFDE8A047}"/>
              </a:ext>
            </a:extLst>
          </p:cNvPr>
          <p:cNvSpPr/>
          <p:nvPr/>
        </p:nvSpPr>
        <p:spPr>
          <a:xfrm>
            <a:off x="4593003" y="4452525"/>
            <a:ext cx="2493268" cy="3523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89AEE-1436-9571-A6BC-63266637889C}"/>
              </a:ext>
            </a:extLst>
          </p:cNvPr>
          <p:cNvSpPr txBox="1"/>
          <p:nvPr/>
        </p:nvSpPr>
        <p:spPr>
          <a:xfrm>
            <a:off x="2244697" y="4474623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Discharge date:</a:t>
            </a:r>
          </a:p>
        </p:txBody>
      </p:sp>
      <p:pic>
        <p:nvPicPr>
          <p:cNvPr id="24" name="Graphic 23" descr="Daily calendar with solid fill">
            <a:extLst>
              <a:ext uri="{FF2B5EF4-FFF2-40B4-BE49-F238E27FC236}">
                <a16:creationId xmlns:a16="http://schemas.microsoft.com/office/drawing/2014/main" id="{EBA72C00-F6CC-EC97-BEA8-D6958397B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569" y="4361586"/>
            <a:ext cx="429790" cy="456237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4E587B-7021-2B0D-C951-E06595994171}"/>
              </a:ext>
            </a:extLst>
          </p:cNvPr>
          <p:cNvSpPr/>
          <p:nvPr/>
        </p:nvSpPr>
        <p:spPr>
          <a:xfrm>
            <a:off x="4652074" y="2914812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331CC-E78A-097D-0EC3-444DB202A8CA}"/>
              </a:ext>
            </a:extLst>
          </p:cNvPr>
          <p:cNvSpPr txBox="1"/>
          <p:nvPr/>
        </p:nvSpPr>
        <p:spPr>
          <a:xfrm>
            <a:off x="2313045" y="293776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BAE5E3-845E-B21B-EC73-8E7B816A6D4C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F349E-A3E2-4659-BD56-25799D5073BD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15A032A3-227F-46C6-E0DC-96B703321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D8A72255-D0C7-5C8C-6065-A24C2EFE1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0BBCFC-A4DD-A3D5-571A-AF80189EEE5F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7AEBA-6FE8-7156-CCE9-B042C82F1084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07C19-007A-04AD-874D-2A0F2A6F1E4D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1" name="Picture 3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12479A2-7813-1901-D53A-698C2A70C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33" name="Picture 32" descr="A white globe with a shadow&#10;&#10;Description automatically generated">
            <a:extLst>
              <a:ext uri="{FF2B5EF4-FFF2-40B4-BE49-F238E27FC236}">
                <a16:creationId xmlns:a16="http://schemas.microsoft.com/office/drawing/2014/main" id="{1267E645-491C-4AFA-7BB6-E05D5A403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63E12D-31B3-C901-6268-FA0B4588CDA6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859975-E03D-13FE-62D3-CDCA75A06826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F35024-7BAB-90F2-EFD8-9F8FC2FB7438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37" name="Picture 3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33E951DB-6954-CF20-8893-A65D6254A2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8" name="Picture 3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2ED5AA6-1E66-AEE1-6418-5C6B8CC3E6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5FAB0A7-BC60-D1DA-5A8E-CE56075808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004D3C-A5E8-7592-381F-BD03324FA020}"/>
              </a:ext>
            </a:extLst>
          </p:cNvPr>
          <p:cNvSpPr txBox="1"/>
          <p:nvPr/>
        </p:nvSpPr>
        <p:spPr>
          <a:xfrm>
            <a:off x="4716427" y="2916417"/>
            <a:ext cx="164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Mary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DE7049-B6F3-D704-E8B1-79C438488FE2}"/>
              </a:ext>
            </a:extLst>
          </p:cNvPr>
          <p:cNvSpPr txBox="1"/>
          <p:nvPr/>
        </p:nvSpPr>
        <p:spPr>
          <a:xfrm>
            <a:off x="4878444" y="3893335"/>
            <a:ext cx="164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Dr Mnisi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64C449-2D62-BC02-EBF5-3CE322621C2B}"/>
              </a:ext>
            </a:extLst>
          </p:cNvPr>
          <p:cNvSpPr txBox="1"/>
          <p:nvPr/>
        </p:nvSpPr>
        <p:spPr>
          <a:xfrm>
            <a:off x="4758020" y="4404765"/>
            <a:ext cx="212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07 December 2024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37A8BE-E6E4-FA14-548D-597EFE980656}"/>
              </a:ext>
            </a:extLst>
          </p:cNvPr>
          <p:cNvSpPr txBox="1"/>
          <p:nvPr/>
        </p:nvSpPr>
        <p:spPr>
          <a:xfrm>
            <a:off x="4624700" y="4879759"/>
            <a:ext cx="3380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Please don’t drink any strong drinks until you’re full recovered..</a:t>
            </a:r>
          </a:p>
        </p:txBody>
      </p:sp>
    </p:spTree>
    <p:extLst>
      <p:ext uri="{BB962C8B-B14F-4D97-AF65-F5344CB8AC3E}">
        <p14:creationId xmlns:p14="http://schemas.microsoft.com/office/powerpoint/2010/main" val="2743047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375287" y="159377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79353" y="160618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Discharged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0293B-E8ED-3F62-F3DA-41942AFEE2D7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8E5F5E-4044-320E-4C7A-A4F05F1D66F1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2B63DEB7-B0DD-9CE0-3725-D35B9DBED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6BFCFC5E-428C-7EB6-2D1D-83FB9D238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7FC15A-9766-94BB-197D-9EDC415D8E3F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DFAC7-F80E-A5DB-1175-B1E42A5145A1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07F55-38DE-82BF-DBEE-2C6B399A0B36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13FA16-E293-E9B5-898B-59E3DB4D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2C2B17CA-8ACA-6478-DA48-27E167DF97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3C3AB5-162D-6F81-A0A6-5F2D3F38DEB0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A6518A-C13F-6314-A389-3FCC45D2D02B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29AF56-001E-DF26-C936-71B216BD9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4604"/>
              </p:ext>
            </p:extLst>
          </p:nvPr>
        </p:nvGraphicFramePr>
        <p:xfrm>
          <a:off x="658760" y="2765221"/>
          <a:ext cx="11157485" cy="2962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497">
                  <a:extLst>
                    <a:ext uri="{9D8B030D-6E8A-4147-A177-3AD203B41FA5}">
                      <a16:colId xmlns:a16="http://schemas.microsoft.com/office/drawing/2014/main" val="1299805533"/>
                    </a:ext>
                  </a:extLst>
                </a:gridCol>
                <a:gridCol w="2231497">
                  <a:extLst>
                    <a:ext uri="{9D8B030D-6E8A-4147-A177-3AD203B41FA5}">
                      <a16:colId xmlns:a16="http://schemas.microsoft.com/office/drawing/2014/main" val="3486803226"/>
                    </a:ext>
                  </a:extLst>
                </a:gridCol>
                <a:gridCol w="2231497">
                  <a:extLst>
                    <a:ext uri="{9D8B030D-6E8A-4147-A177-3AD203B41FA5}">
                      <a16:colId xmlns:a16="http://schemas.microsoft.com/office/drawing/2014/main" val="1191766762"/>
                    </a:ext>
                  </a:extLst>
                </a:gridCol>
                <a:gridCol w="2231497">
                  <a:extLst>
                    <a:ext uri="{9D8B030D-6E8A-4147-A177-3AD203B41FA5}">
                      <a16:colId xmlns:a16="http://schemas.microsoft.com/office/drawing/2014/main" val="1082565248"/>
                    </a:ext>
                  </a:extLst>
                </a:gridCol>
                <a:gridCol w="2231497">
                  <a:extLst>
                    <a:ext uri="{9D8B030D-6E8A-4147-A177-3AD203B41FA5}">
                      <a16:colId xmlns:a16="http://schemas.microsoft.com/office/drawing/2014/main" val="2424567053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Discharge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00390"/>
                  </a:ext>
                </a:extLst>
              </a:tr>
              <a:tr h="1021976">
                <a:tc>
                  <a:txBody>
                    <a:bodyPr/>
                    <a:lstStyle/>
                    <a:p>
                      <a:r>
                        <a:rPr lang="en-ZA" dirty="0"/>
                        <a:t>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9605017863906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 December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tx1"/>
                          </a:solidFill>
                        </a:rPr>
                        <a:t>Please don’t drink any strong drinks until you’re full recovered..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606106"/>
                  </a:ext>
                </a:extLst>
              </a:tr>
              <a:tr h="255494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49690"/>
                  </a:ext>
                </a:extLst>
              </a:tr>
              <a:tr h="255494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20952"/>
                  </a:ext>
                </a:extLst>
              </a:tr>
              <a:tr h="255494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50506"/>
                  </a:ext>
                </a:extLst>
              </a:tr>
            </a:tbl>
          </a:graphicData>
        </a:graphic>
      </p:graphicFrame>
      <p:pic>
        <p:nvPicPr>
          <p:cNvPr id="12" name="Picture 11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11A6FFC3-E25A-DC29-ADBC-B40DB48DE8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9B980A-05C1-98D2-C44D-2C4787E7CFB4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14" name="Picture 1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D7AAFEA-1A72-7A96-1754-C6581F8C02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16" name="Picture 15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E32415E-FDA1-7C99-2CD9-2C048E54F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67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88255" y="311292"/>
            <a:ext cx="4590133" cy="48475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673F7-6FD6-5768-02E2-95CDA463D839}"/>
              </a:ext>
            </a:extLst>
          </p:cNvPr>
          <p:cNvSpPr/>
          <p:nvPr/>
        </p:nvSpPr>
        <p:spPr>
          <a:xfrm>
            <a:off x="0" y="586597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634F1-9591-4DFE-FA49-CF7802B3F154}"/>
              </a:ext>
            </a:extLst>
          </p:cNvPr>
          <p:cNvSpPr txBox="1"/>
          <p:nvPr/>
        </p:nvSpPr>
        <p:spPr>
          <a:xfrm>
            <a:off x="1398211" y="640674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62CAF730-7BAD-4B0E-CD57-CDF072539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6423826"/>
            <a:ext cx="393896" cy="393896"/>
          </a:xfrm>
          <a:prstGeom prst="rect">
            <a:avLst/>
          </a:prstGeom>
        </p:spPr>
      </p:pic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EBB5FE96-007C-E36A-4737-B1A79630A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6144796"/>
            <a:ext cx="291802" cy="29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14BF-42C8-080E-3E0C-230B047B6C5A}"/>
              </a:ext>
            </a:extLst>
          </p:cNvPr>
          <p:cNvSpPr txBox="1"/>
          <p:nvPr/>
        </p:nvSpPr>
        <p:spPr>
          <a:xfrm>
            <a:off x="5032249" y="605449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F3396-831A-533A-8BF5-8A5D55DA3AAE}"/>
              </a:ext>
            </a:extLst>
          </p:cNvPr>
          <p:cNvSpPr txBox="1"/>
          <p:nvPr/>
        </p:nvSpPr>
        <p:spPr>
          <a:xfrm>
            <a:off x="1336467" y="610991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D7952-E786-B3CD-2B5F-5D35B7029F04}"/>
              </a:ext>
            </a:extLst>
          </p:cNvPr>
          <p:cNvSpPr txBox="1"/>
          <p:nvPr/>
        </p:nvSpPr>
        <p:spPr>
          <a:xfrm>
            <a:off x="1032352" y="584626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9" name="Picture 1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8BFC7B-84FF-01F7-6C3D-3B453E3A5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5974"/>
            <a:ext cx="1019653" cy="997683"/>
          </a:xfrm>
          <a:prstGeom prst="rect">
            <a:avLst/>
          </a:prstGeom>
        </p:spPr>
      </p:pic>
      <p:pic>
        <p:nvPicPr>
          <p:cNvPr id="20" name="Picture 19" descr="A white globe with a shadow&#10;&#10;Description automatically generated">
            <a:extLst>
              <a:ext uri="{FF2B5EF4-FFF2-40B4-BE49-F238E27FC236}">
                <a16:creationId xmlns:a16="http://schemas.microsoft.com/office/drawing/2014/main" id="{A10AA588-7F28-AF2E-CD19-BF93AA737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79502"/>
            <a:ext cx="312697" cy="327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992574-35A8-FD9E-23E1-EA27863281F3}"/>
              </a:ext>
            </a:extLst>
          </p:cNvPr>
          <p:cNvSpPr txBox="1"/>
          <p:nvPr/>
        </p:nvSpPr>
        <p:spPr>
          <a:xfrm>
            <a:off x="5014438" y="631364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02435-4886-FAFB-F74B-33F685107927}"/>
              </a:ext>
            </a:extLst>
          </p:cNvPr>
          <p:cNvSpPr txBox="1"/>
          <p:nvPr/>
        </p:nvSpPr>
        <p:spPr>
          <a:xfrm>
            <a:off x="9365492" y="660218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ACC57-F442-AA5E-FC4D-08FCB4E13098}"/>
              </a:ext>
            </a:extLst>
          </p:cNvPr>
          <p:cNvSpPr txBox="1"/>
          <p:nvPr/>
        </p:nvSpPr>
        <p:spPr>
          <a:xfrm>
            <a:off x="1535821" y="1865395"/>
            <a:ext cx="27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rmkhwanazi@gmail.com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0820E-D336-2BF5-36B2-436627DC94BD}"/>
              </a:ext>
            </a:extLst>
          </p:cNvPr>
          <p:cNvSpPr txBox="1"/>
          <p:nvPr/>
        </p:nvSpPr>
        <p:spPr>
          <a:xfrm>
            <a:off x="1347104" y="2734272"/>
            <a:ext cx="27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*********</a:t>
            </a:r>
          </a:p>
        </p:txBody>
      </p:sp>
    </p:spTree>
    <p:extLst>
      <p:ext uri="{BB962C8B-B14F-4D97-AF65-F5344CB8AC3E}">
        <p14:creationId xmlns:p14="http://schemas.microsoft.com/office/powerpoint/2010/main" val="25565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15952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523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AC72A-F6E0-0C6A-9C49-A397CE46A9B1}"/>
              </a:ext>
            </a:extLst>
          </p:cNvPr>
          <p:cNvSpPr txBox="1"/>
          <p:nvPr/>
        </p:nvSpPr>
        <p:spPr>
          <a:xfrm>
            <a:off x="1374062" y="638787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8448737-C4F2-CE35-FBCE-06D40BC61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3" y="640495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7AE28D8E-238E-A6C4-513D-16A6DAEDC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3" y="6125925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492FC-564D-7B81-5A71-BCCA5BF5C494}"/>
              </a:ext>
            </a:extLst>
          </p:cNvPr>
          <p:cNvSpPr txBox="1"/>
          <p:nvPr/>
        </p:nvSpPr>
        <p:spPr>
          <a:xfrm>
            <a:off x="5008100" y="60356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CA6C-BEC5-247C-B799-8E268A713536}"/>
              </a:ext>
            </a:extLst>
          </p:cNvPr>
          <p:cNvSpPr txBox="1"/>
          <p:nvPr/>
        </p:nvSpPr>
        <p:spPr>
          <a:xfrm>
            <a:off x="1312318" y="609104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E5810-8C0C-5A69-766E-DCC124729ED9}"/>
              </a:ext>
            </a:extLst>
          </p:cNvPr>
          <p:cNvSpPr txBox="1"/>
          <p:nvPr/>
        </p:nvSpPr>
        <p:spPr>
          <a:xfrm>
            <a:off x="1008203" y="582739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92185ACD-BF53-F24E-2B91-14D11E505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6060631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C651-AAC1-8B74-E3E6-2309826C58F4}"/>
              </a:ext>
            </a:extLst>
          </p:cNvPr>
          <p:cNvSpPr txBox="1"/>
          <p:nvPr/>
        </p:nvSpPr>
        <p:spPr>
          <a:xfrm>
            <a:off x="4990289" y="629477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C572F-5E83-A54E-660E-43FDBAEC7E58}"/>
              </a:ext>
            </a:extLst>
          </p:cNvPr>
          <p:cNvSpPr txBox="1"/>
          <p:nvPr/>
        </p:nvSpPr>
        <p:spPr>
          <a:xfrm>
            <a:off x="10059564" y="363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00129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" y="42092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527458" y="642838"/>
            <a:ext cx="235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Script 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223927" y="2565483"/>
            <a:ext cx="2039705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new Scripts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2370224" y="2585028"/>
            <a:ext cx="2396368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Process Scripts	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4869831" y="2594592"/>
            <a:ext cx="1953247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Receive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EA24E4-0094-FB75-A406-89F30D6C3403}"/>
              </a:ext>
            </a:extLst>
          </p:cNvPr>
          <p:cNvSpPr/>
          <p:nvPr/>
        </p:nvSpPr>
        <p:spPr>
          <a:xfrm>
            <a:off x="543615" y="1496747"/>
            <a:ext cx="3871133" cy="533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Home      Dashboard    my Schedule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BD48E-143D-1CFE-CBCF-607020317C29}"/>
              </a:ext>
            </a:extLst>
          </p:cNvPr>
          <p:cNvSpPr/>
          <p:nvPr/>
        </p:nvSpPr>
        <p:spPr>
          <a:xfrm>
            <a:off x="40355" y="5950651"/>
            <a:ext cx="12111289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0" name="Picture 3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B19E7C8-1783-3871-433B-76CBFDDFE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30" y="881466"/>
            <a:ext cx="577002" cy="430914"/>
          </a:xfrm>
          <a:prstGeom prst="rect">
            <a:avLst/>
          </a:prstGeom>
        </p:spPr>
      </p:pic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0951610-8EB2-E6D5-6103-20E2FEC2F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32" y="906142"/>
            <a:ext cx="426821" cy="432441"/>
          </a:xfrm>
          <a:prstGeom prst="rect">
            <a:avLst/>
          </a:prstGeom>
        </p:spPr>
      </p:pic>
      <p:pic>
        <p:nvPicPr>
          <p:cNvPr id="43" name="Picture 42" descr="A calendar with numbers on it&#10;&#10;Description automatically generated">
            <a:extLst>
              <a:ext uri="{FF2B5EF4-FFF2-40B4-BE49-F238E27FC236}">
                <a16:creationId xmlns:a16="http://schemas.microsoft.com/office/drawing/2014/main" id="{5051092B-1B73-3D77-B452-E8ACB909F63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06" y="3509963"/>
            <a:ext cx="2054238" cy="21097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589738-5940-F326-33AE-8149F8616248}"/>
              </a:ext>
            </a:extLst>
          </p:cNvPr>
          <p:cNvSpPr txBox="1"/>
          <p:nvPr/>
        </p:nvSpPr>
        <p:spPr>
          <a:xfrm>
            <a:off x="1317522" y="64732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F4BFF-2F45-21ED-EF11-7587E9547C9E}"/>
              </a:ext>
            </a:extLst>
          </p:cNvPr>
          <p:cNvSpPr txBox="1"/>
          <p:nvPr/>
        </p:nvSpPr>
        <p:spPr>
          <a:xfrm>
            <a:off x="5668823" y="60371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D322B-FD8A-0FD3-9DF9-934298D04103}"/>
              </a:ext>
            </a:extLst>
          </p:cNvPr>
          <p:cNvSpPr txBox="1"/>
          <p:nvPr/>
        </p:nvSpPr>
        <p:spPr>
          <a:xfrm>
            <a:off x="1518349" y="619501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322DDB-7118-9BF7-58B0-1936D1D98D91}"/>
              </a:ext>
            </a:extLst>
          </p:cNvPr>
          <p:cNvSpPr txBox="1"/>
          <p:nvPr/>
        </p:nvSpPr>
        <p:spPr>
          <a:xfrm>
            <a:off x="2582017" y="588573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50" name="Picture 4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B99CFE8-A110-3502-E1D8-8A97E01CB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" y="5946358"/>
            <a:ext cx="1067267" cy="999423"/>
          </a:xfrm>
          <a:prstGeom prst="rect">
            <a:avLst/>
          </a:prstGeom>
        </p:spPr>
      </p:pic>
      <p:pic>
        <p:nvPicPr>
          <p:cNvPr id="51" name="Picture 50" descr="A white globe with a shadow&#10;&#10;Description automatically generated">
            <a:extLst>
              <a:ext uri="{FF2B5EF4-FFF2-40B4-BE49-F238E27FC236}">
                <a16:creationId xmlns:a16="http://schemas.microsoft.com/office/drawing/2014/main" id="{13C59F2E-AE28-7183-1B26-3380D8C356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6" y="6109831"/>
            <a:ext cx="312697" cy="327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EC44861-C7BC-D69A-929D-42FA8E37CDD8}"/>
              </a:ext>
            </a:extLst>
          </p:cNvPr>
          <p:cNvSpPr txBox="1"/>
          <p:nvPr/>
        </p:nvSpPr>
        <p:spPr>
          <a:xfrm>
            <a:off x="5432559" y="63059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E34AF1-1F7A-B41B-714C-34C2022D313B}"/>
              </a:ext>
            </a:extLst>
          </p:cNvPr>
          <p:cNvSpPr txBox="1"/>
          <p:nvPr/>
        </p:nvSpPr>
        <p:spPr>
          <a:xfrm>
            <a:off x="9223892" y="646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55" name="Graphic 54" descr="Envelope with solid fill">
            <a:extLst>
              <a:ext uri="{FF2B5EF4-FFF2-40B4-BE49-F238E27FC236}">
                <a16:creationId xmlns:a16="http://schemas.microsoft.com/office/drawing/2014/main" id="{A0396D16-426B-DD89-1321-D41E6DB40C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8371" y="6255069"/>
            <a:ext cx="291802" cy="291802"/>
          </a:xfrm>
          <a:prstGeom prst="rect">
            <a:avLst/>
          </a:prstGeom>
        </p:spPr>
      </p:pic>
      <p:pic>
        <p:nvPicPr>
          <p:cNvPr id="56" name="Graphic 55" descr="Speaker phone with solid fill">
            <a:extLst>
              <a:ext uri="{FF2B5EF4-FFF2-40B4-BE49-F238E27FC236}">
                <a16:creationId xmlns:a16="http://schemas.microsoft.com/office/drawing/2014/main" id="{9A943542-DD66-7FA9-CF83-4F870407A9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4453" y="6470742"/>
            <a:ext cx="393896" cy="393896"/>
          </a:xfrm>
          <a:prstGeom prst="rect">
            <a:avLst/>
          </a:prstGeom>
        </p:spPr>
      </p:pic>
      <p:pic>
        <p:nvPicPr>
          <p:cNvPr id="4" name="Graphic 3" descr="Hamburger Menu Icon with solid fill">
            <a:extLst>
              <a:ext uri="{FF2B5EF4-FFF2-40B4-BE49-F238E27FC236}">
                <a16:creationId xmlns:a16="http://schemas.microsoft.com/office/drawing/2014/main" id="{D0DDF3A7-EF2A-1AEA-7007-3E8C00A3E1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4149" y="1515668"/>
            <a:ext cx="460949" cy="395429"/>
          </a:xfrm>
          <a:prstGeom prst="rect">
            <a:avLst/>
          </a:prstGeom>
        </p:spPr>
      </p:pic>
      <p:pic>
        <p:nvPicPr>
          <p:cNvPr id="15" name="Picture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597D378-6A0F-1695-8107-430FF90CF1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459" y="667704"/>
            <a:ext cx="931852" cy="7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08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09150" y="1442782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18291" y="145984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NEW SCRIPTS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36294" y="6140570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24803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76353" y="625215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486736"/>
              </p:ext>
            </p:extLst>
          </p:nvPr>
        </p:nvGraphicFramePr>
        <p:xfrm>
          <a:off x="529409" y="2070808"/>
          <a:ext cx="1125793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02">
                  <a:extLst>
                    <a:ext uri="{9D8B030D-6E8A-4147-A177-3AD203B41FA5}">
                      <a16:colId xmlns:a16="http://schemas.microsoft.com/office/drawing/2014/main" val="2180095610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279576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2377186544"/>
                    </a:ext>
                  </a:extLst>
                </a:gridCol>
                <a:gridCol w="1469445">
                  <a:extLst>
                    <a:ext uri="{9D8B030D-6E8A-4147-A177-3AD203B41FA5}">
                      <a16:colId xmlns:a16="http://schemas.microsoft.com/office/drawing/2014/main" val="3591005511"/>
                    </a:ext>
                  </a:extLst>
                </a:gridCol>
                <a:gridCol w="1321506">
                  <a:extLst>
                    <a:ext uri="{9D8B030D-6E8A-4147-A177-3AD203B41FA5}">
                      <a16:colId xmlns:a16="http://schemas.microsoft.com/office/drawing/2014/main" val="3775865319"/>
                    </a:ext>
                  </a:extLst>
                </a:gridCol>
                <a:gridCol w="1702690">
                  <a:extLst>
                    <a:ext uri="{9D8B030D-6E8A-4147-A177-3AD203B41FA5}">
                      <a16:colId xmlns:a16="http://schemas.microsoft.com/office/drawing/2014/main" val="1620453685"/>
                    </a:ext>
                  </a:extLst>
                </a:gridCol>
                <a:gridCol w="1296649">
                  <a:extLst>
                    <a:ext uri="{9D8B030D-6E8A-4147-A177-3AD203B41FA5}">
                      <a16:colId xmlns:a16="http://schemas.microsoft.com/office/drawing/2014/main" val="4033370929"/>
                    </a:ext>
                  </a:extLst>
                </a:gridCol>
                <a:gridCol w="954169">
                  <a:extLst>
                    <a:ext uri="{9D8B030D-6E8A-4147-A177-3AD203B41FA5}">
                      <a16:colId xmlns:a16="http://schemas.microsoft.com/office/drawing/2014/main" val="3334701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Food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 times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After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1FC7ABC-B990-52CA-E35D-88568317E34A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7A93E-9B66-4224-A92C-D19E68A5B25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" name="Graphic 12" descr="Speaker phone with solid fill">
            <a:extLst>
              <a:ext uri="{FF2B5EF4-FFF2-40B4-BE49-F238E27FC236}">
                <a16:creationId xmlns:a16="http://schemas.microsoft.com/office/drawing/2014/main" id="{F038769D-A670-30E6-FD9D-18CAA2E2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BD7646C6-1AE6-8167-EF39-0B6CF027D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3E771-C9B2-3E84-960A-06A99DC03FF5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A1B68-E1D4-7772-3401-327692DC6BB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9309-36E8-1CE3-ED80-C01F43A0766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8DACB3A-5A36-A9F0-36FB-E60F2D425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4" name="Picture 23" descr="A white globe with a shadow&#10;&#10;Description automatically generated">
            <a:extLst>
              <a:ext uri="{FF2B5EF4-FFF2-40B4-BE49-F238E27FC236}">
                <a16:creationId xmlns:a16="http://schemas.microsoft.com/office/drawing/2014/main" id="{BEB9716B-7B69-4166-EFAB-D28215F90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E8E43A-344A-2B9C-0778-65F5323633FE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303F9-84EE-95B4-168A-70EF0A1DFA1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F21959-8F80-0D78-FF7F-9B263C318B14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8" name="Picture 27" descr="A person in a black suit&#10;&#10;Description automatically generated">
            <a:extLst>
              <a:ext uri="{FF2B5EF4-FFF2-40B4-BE49-F238E27FC236}">
                <a16:creationId xmlns:a16="http://schemas.microsoft.com/office/drawing/2014/main" id="{F469BEBC-CB61-6CBB-B0DF-82D53B54F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5194B1B-F665-64C1-DD29-AED1AF1BA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8" y="810262"/>
            <a:ext cx="577002" cy="430914"/>
          </a:xfrm>
          <a:prstGeom prst="rect">
            <a:avLst/>
          </a:prstGeom>
        </p:spPr>
      </p:pic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890C6C8-FFBA-114D-78A1-5D09E85C1A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5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0" y="690545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PROCESS SCRIPTS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B771EC-859C-05F2-4DF7-4012F2AEDB5F}"/>
              </a:ext>
            </a:extLst>
          </p:cNvPr>
          <p:cNvSpPr/>
          <p:nvPr/>
        </p:nvSpPr>
        <p:spPr>
          <a:xfrm>
            <a:off x="1826811" y="2420949"/>
            <a:ext cx="7791922" cy="394504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11908" y="6447979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54075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52298" y="649603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4E31C-7984-EFFA-1456-A3987C188A04}"/>
              </a:ext>
            </a:extLst>
          </p:cNvPr>
          <p:cNvSpPr txBox="1"/>
          <p:nvPr/>
        </p:nvSpPr>
        <p:spPr>
          <a:xfrm>
            <a:off x="2110650" y="2627500"/>
            <a:ext cx="30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Name(</a:t>
            </a:r>
            <a:r>
              <a:rPr lang="en-ZA" sz="1200" dirty="0">
                <a:solidFill>
                  <a:schemeClr val="bg1"/>
                </a:solidFill>
              </a:rPr>
              <a:t>Prescription Manager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CC2A8-5C5E-63BB-B5C2-568B75EB586C}"/>
              </a:ext>
            </a:extLst>
          </p:cNvPr>
          <p:cNvSpPr/>
          <p:nvPr/>
        </p:nvSpPr>
        <p:spPr>
          <a:xfrm>
            <a:off x="5007444" y="2599469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 Mkhwanazi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14D18-727A-6DFA-C1E1-653CC35D5CDE}"/>
              </a:ext>
            </a:extLst>
          </p:cNvPr>
          <p:cNvSpPr txBox="1"/>
          <p:nvPr/>
        </p:nvSpPr>
        <p:spPr>
          <a:xfrm>
            <a:off x="2221755" y="32859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437A05-EED2-7299-8149-D7BE8FC36C74}"/>
              </a:ext>
            </a:extLst>
          </p:cNvPr>
          <p:cNvSpPr/>
          <p:nvPr/>
        </p:nvSpPr>
        <p:spPr>
          <a:xfrm>
            <a:off x="5038389" y="3770468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Processed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F49FB3-EBE9-25C8-79A2-6FE0E1CB7FA0}"/>
              </a:ext>
            </a:extLst>
          </p:cNvPr>
          <p:cNvSpPr/>
          <p:nvPr/>
        </p:nvSpPr>
        <p:spPr>
          <a:xfrm>
            <a:off x="5032356" y="4353851"/>
            <a:ext cx="230541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24 March 2024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8091A-1DFF-DD1E-22B1-6B18A52D15C6}"/>
              </a:ext>
            </a:extLst>
          </p:cNvPr>
          <p:cNvSpPr txBox="1"/>
          <p:nvPr/>
        </p:nvSpPr>
        <p:spPr>
          <a:xfrm>
            <a:off x="2250836" y="5044972"/>
            <a:ext cx="18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6EED8-6B6F-AA39-1415-93C0317CA6D7}"/>
              </a:ext>
            </a:extLst>
          </p:cNvPr>
          <p:cNvSpPr txBox="1"/>
          <p:nvPr/>
        </p:nvSpPr>
        <p:spPr>
          <a:xfrm>
            <a:off x="2221755" y="38545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5C8650-4C5A-6213-EBE8-93441C1DE841}"/>
              </a:ext>
            </a:extLst>
          </p:cNvPr>
          <p:cNvSpPr/>
          <p:nvPr/>
        </p:nvSpPr>
        <p:spPr>
          <a:xfrm>
            <a:off x="5007444" y="4884579"/>
            <a:ext cx="2352347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Zen Bar Mg Cap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8B982-1AE9-1088-C868-FF1E963FD50B}"/>
              </a:ext>
            </a:extLst>
          </p:cNvPr>
          <p:cNvSpPr txBox="1"/>
          <p:nvPr/>
        </p:nvSpPr>
        <p:spPr>
          <a:xfrm>
            <a:off x="2263302" y="441814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C9E93-AF54-DEF2-F974-94167B421756}"/>
              </a:ext>
            </a:extLst>
          </p:cNvPr>
          <p:cNvSpPr txBox="1"/>
          <p:nvPr/>
        </p:nvSpPr>
        <p:spPr>
          <a:xfrm>
            <a:off x="2212960" y="5539300"/>
            <a:ext cx="206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Number of Med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6DC1D-FA3B-27FB-CC61-D121DD49201F}"/>
              </a:ext>
            </a:extLst>
          </p:cNvPr>
          <p:cNvSpPr txBox="1"/>
          <p:nvPr/>
        </p:nvSpPr>
        <p:spPr>
          <a:xfrm>
            <a:off x="6423367" y="31011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BBDEB8-3ADA-166E-9D73-BC366B32A1EC}"/>
              </a:ext>
            </a:extLst>
          </p:cNvPr>
          <p:cNvSpPr/>
          <p:nvPr/>
        </p:nvSpPr>
        <p:spPr>
          <a:xfrm>
            <a:off x="5032356" y="3243935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Pharmacy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0E59F1-93F9-0192-7EFC-97B6108C40F4}"/>
              </a:ext>
            </a:extLst>
          </p:cNvPr>
          <p:cNvSpPr/>
          <p:nvPr/>
        </p:nvSpPr>
        <p:spPr>
          <a:xfrm>
            <a:off x="5042188" y="5482125"/>
            <a:ext cx="2295579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pic>
        <p:nvPicPr>
          <p:cNvPr id="37" name="Graphic 36" descr="Caret Down with solid fill">
            <a:extLst>
              <a:ext uri="{FF2B5EF4-FFF2-40B4-BE49-F238E27FC236}">
                <a16:creationId xmlns:a16="http://schemas.microsoft.com/office/drawing/2014/main" id="{EDE50BC9-6630-4FB6-4ADD-A93A0C3D8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1076" y="4336873"/>
            <a:ext cx="428715" cy="42871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203D649-0986-67C7-33FB-F939DE53AB06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8B068-E18D-3884-180E-A8A2F9006B6D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0" name="Graphic 39" descr="Speaker phone with solid fill">
            <a:extLst>
              <a:ext uri="{FF2B5EF4-FFF2-40B4-BE49-F238E27FC236}">
                <a16:creationId xmlns:a16="http://schemas.microsoft.com/office/drawing/2014/main" id="{7F8E21E3-4037-0EFB-525A-9F167AB3B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41" name="Graphic 40" descr="Envelope with solid fill">
            <a:extLst>
              <a:ext uri="{FF2B5EF4-FFF2-40B4-BE49-F238E27FC236}">
                <a16:creationId xmlns:a16="http://schemas.microsoft.com/office/drawing/2014/main" id="{0DA0AC39-8066-1D3A-143E-366553BB9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05B021-D2D0-D32D-7BBC-1ED83ABBFF97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DFE0B-A0BB-6F87-C7E1-17863065C92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FBB249-D2A1-EF2A-0987-DD222BD5DD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45" name="Picture 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9E62F96-172A-9EC1-D9EE-9BA14AC80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6" name="Picture 45" descr="A white globe with a shadow&#10;&#10;Description automatically generated">
            <a:extLst>
              <a:ext uri="{FF2B5EF4-FFF2-40B4-BE49-F238E27FC236}">
                <a16:creationId xmlns:a16="http://schemas.microsoft.com/office/drawing/2014/main" id="{9F210986-873A-8D9B-F8B2-4A0A92FE0C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BB5FA2D-62D5-7B0C-60B4-9CA54B1B9A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0ADBD1-E906-6DE5-D8FF-1225CA5EB3D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7DA29-98F1-325B-3040-E9267F41EFA7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person in a black suit&#10;&#10;Description automatically generated">
            <a:extLst>
              <a:ext uri="{FF2B5EF4-FFF2-40B4-BE49-F238E27FC236}">
                <a16:creationId xmlns:a16="http://schemas.microsoft.com/office/drawing/2014/main" id="{3D1DEEF7-2199-0A3C-E990-BCAADD82FF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16" name="Picture 15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4EFA849-5408-26B9-F2FF-F364978294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03" y="840956"/>
            <a:ext cx="577002" cy="430914"/>
          </a:xfrm>
          <a:prstGeom prst="rect">
            <a:avLst/>
          </a:prstGeom>
        </p:spPr>
      </p:pic>
      <p:pic>
        <p:nvPicPr>
          <p:cNvPr id="21" name="Picture 20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F5B7198-7781-CB4C-A461-0FA1748688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332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68082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DELIVERED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94648" y="6323559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498781" y="63772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07627" y="6414374"/>
            <a:ext cx="1151031" cy="270371"/>
          </a:xfrm>
          <a:prstGeom prst="roundRect">
            <a:avLst>
              <a:gd name="adj" fmla="val 57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36104"/>
              </p:ext>
            </p:extLst>
          </p:nvPr>
        </p:nvGraphicFramePr>
        <p:xfrm>
          <a:off x="626165" y="2465098"/>
          <a:ext cx="8392708" cy="349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091">
                  <a:extLst>
                    <a:ext uri="{9D8B030D-6E8A-4147-A177-3AD203B41FA5}">
                      <a16:colId xmlns:a16="http://schemas.microsoft.com/office/drawing/2014/main" val="1689763091"/>
                    </a:ext>
                  </a:extLst>
                </a:gridCol>
                <a:gridCol w="1151552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563575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394540">
                  <a:extLst>
                    <a:ext uri="{9D8B030D-6E8A-4147-A177-3AD203B41FA5}">
                      <a16:colId xmlns:a16="http://schemas.microsoft.com/office/drawing/2014/main" val="2377186544"/>
                    </a:ext>
                  </a:extLst>
                </a:gridCol>
                <a:gridCol w="1687930">
                  <a:extLst>
                    <a:ext uri="{9D8B030D-6E8A-4147-A177-3AD203B41FA5}">
                      <a16:colId xmlns:a16="http://schemas.microsoft.com/office/drawing/2014/main" val="3591005511"/>
                    </a:ext>
                  </a:extLst>
                </a:gridCol>
                <a:gridCol w="1196020">
                  <a:extLst>
                    <a:ext uri="{9D8B030D-6E8A-4147-A177-3AD203B41FA5}">
                      <a16:colId xmlns:a16="http://schemas.microsoft.com/office/drawing/2014/main" val="3775865319"/>
                    </a:ext>
                  </a:extLst>
                </a:gridCol>
              </a:tblGrid>
              <a:tr h="459651">
                <a:tc>
                  <a:txBody>
                    <a:bodyPr/>
                    <a:lstStyle/>
                    <a:p>
                      <a:r>
                        <a:rPr lang="en-Z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Number of 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656645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u="none" dirty="0">
                          <a:solidFill>
                            <a:schemeClr val="tx1"/>
                          </a:solidFill>
                        </a:rPr>
                        <a:t>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Processed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24 March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Zen Bar Mg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262658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4278A76-ACDE-F6CB-75FB-5E985726A9EE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D0AD2B-A86A-2C54-B684-705EF96E24A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5" name="Graphic 24" descr="Speaker phone with solid fill">
            <a:extLst>
              <a:ext uri="{FF2B5EF4-FFF2-40B4-BE49-F238E27FC236}">
                <a16:creationId xmlns:a16="http://schemas.microsoft.com/office/drawing/2014/main" id="{7D6C6B6C-493E-C846-CEA5-74F79A426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6" name="Graphic 25" descr="Envelope with solid fill">
            <a:extLst>
              <a:ext uri="{FF2B5EF4-FFF2-40B4-BE49-F238E27FC236}">
                <a16:creationId xmlns:a16="http://schemas.microsoft.com/office/drawing/2014/main" id="{B88CEECA-73C8-43BB-F2FD-4D97E6ACF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43DC09-88D9-BE75-2A98-501A26E187E4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EAD8F2-ACCD-9DA2-57BB-E59C89A14C08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274571-ED90-AF65-BC52-9E4A6EB82FEC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E66AED0-7525-D3E6-E947-491625CC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BDC0CB28-7CE8-5F81-97AD-EA46F5FC96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951936-B9D2-CDC9-0FB7-7D197E4C789F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2BC-FBD3-08DB-7A67-CC0A214E2219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person in a black suit&#10;&#10;Description automatically generated">
            <a:extLst>
              <a:ext uri="{FF2B5EF4-FFF2-40B4-BE49-F238E27FC236}">
                <a16:creationId xmlns:a16="http://schemas.microsoft.com/office/drawing/2014/main" id="{7A76B0C5-DD5E-2F58-AA07-C8236BA64C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692" y="684671"/>
            <a:ext cx="860306" cy="68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A9CE41-3906-49BF-B555-37ADA8863864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ACF9AC29-2AE2-97C5-89FD-EB2AFB3987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03" y="840956"/>
            <a:ext cx="577002" cy="430914"/>
          </a:xfrm>
          <a:prstGeom prst="rect">
            <a:avLst/>
          </a:prstGeom>
        </p:spPr>
      </p:pic>
      <p:pic>
        <p:nvPicPr>
          <p:cNvPr id="14" name="Picture 1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5942EE2A-3D95-D3B0-06C3-4AE8B5F0DC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0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07426" y="1536656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16567" y="1553721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B771EC-859C-05F2-4DF7-4012F2AEDB5F}"/>
              </a:ext>
            </a:extLst>
          </p:cNvPr>
          <p:cNvSpPr/>
          <p:nvPr/>
        </p:nvSpPr>
        <p:spPr>
          <a:xfrm>
            <a:off x="1807147" y="2310581"/>
            <a:ext cx="7926788" cy="40284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80471" y="6422827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26480" y="650943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96016" y="645097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4E31C-7984-EFFA-1456-A3987C188A04}"/>
              </a:ext>
            </a:extLst>
          </p:cNvPr>
          <p:cNvSpPr txBox="1"/>
          <p:nvPr/>
        </p:nvSpPr>
        <p:spPr>
          <a:xfrm>
            <a:off x="2110651" y="2517150"/>
            <a:ext cx="30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Name(</a:t>
            </a:r>
            <a:r>
              <a:rPr lang="en-ZA" sz="1200" dirty="0">
                <a:solidFill>
                  <a:schemeClr val="bg1"/>
                </a:solidFill>
              </a:rPr>
              <a:t>Prescription Manager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CC2A8-5C5E-63BB-B5C2-568B75EB586C}"/>
              </a:ext>
            </a:extLst>
          </p:cNvPr>
          <p:cNvSpPr/>
          <p:nvPr/>
        </p:nvSpPr>
        <p:spPr>
          <a:xfrm>
            <a:off x="5007445" y="2489119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 Mkhwanazi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14D18-727A-6DFA-C1E1-653CC35D5CDE}"/>
              </a:ext>
            </a:extLst>
          </p:cNvPr>
          <p:cNvSpPr txBox="1"/>
          <p:nvPr/>
        </p:nvSpPr>
        <p:spPr>
          <a:xfrm>
            <a:off x="2221756" y="31756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437A05-EED2-7299-8149-D7BE8FC36C74}"/>
              </a:ext>
            </a:extLst>
          </p:cNvPr>
          <p:cNvSpPr/>
          <p:nvPr/>
        </p:nvSpPr>
        <p:spPr>
          <a:xfrm>
            <a:off x="5038390" y="3660118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Received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F49FB3-EBE9-25C8-79A2-6FE0E1CB7FA0}"/>
              </a:ext>
            </a:extLst>
          </p:cNvPr>
          <p:cNvSpPr/>
          <p:nvPr/>
        </p:nvSpPr>
        <p:spPr>
          <a:xfrm>
            <a:off x="5032357" y="4243501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25 March 2024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8091A-1DFF-DD1E-22B1-6B18A52D15C6}"/>
              </a:ext>
            </a:extLst>
          </p:cNvPr>
          <p:cNvSpPr txBox="1"/>
          <p:nvPr/>
        </p:nvSpPr>
        <p:spPr>
          <a:xfrm>
            <a:off x="2250837" y="4934622"/>
            <a:ext cx="18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6EED8-6B6F-AA39-1415-93C0317CA6D7}"/>
              </a:ext>
            </a:extLst>
          </p:cNvPr>
          <p:cNvSpPr txBox="1"/>
          <p:nvPr/>
        </p:nvSpPr>
        <p:spPr>
          <a:xfrm>
            <a:off x="2221756" y="37441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5C8650-4C5A-6213-EBE8-93441C1DE841}"/>
              </a:ext>
            </a:extLst>
          </p:cNvPr>
          <p:cNvSpPr/>
          <p:nvPr/>
        </p:nvSpPr>
        <p:spPr>
          <a:xfrm>
            <a:off x="5007445" y="4774229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Zen Bar Mg Cap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8B982-1AE9-1088-C868-FF1E963FD50B}"/>
              </a:ext>
            </a:extLst>
          </p:cNvPr>
          <p:cNvSpPr txBox="1"/>
          <p:nvPr/>
        </p:nvSpPr>
        <p:spPr>
          <a:xfrm>
            <a:off x="2263303" y="430779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C9E93-AF54-DEF2-F974-94167B421756}"/>
              </a:ext>
            </a:extLst>
          </p:cNvPr>
          <p:cNvSpPr txBox="1"/>
          <p:nvPr/>
        </p:nvSpPr>
        <p:spPr>
          <a:xfrm>
            <a:off x="2212961" y="5428950"/>
            <a:ext cx="206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Number of Med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6DC1D-FA3B-27FB-CC61-D121DD49201F}"/>
              </a:ext>
            </a:extLst>
          </p:cNvPr>
          <p:cNvSpPr txBox="1"/>
          <p:nvPr/>
        </p:nvSpPr>
        <p:spPr>
          <a:xfrm>
            <a:off x="6403703" y="3631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BBDEB8-3ADA-166E-9D73-BC366B32A1EC}"/>
              </a:ext>
            </a:extLst>
          </p:cNvPr>
          <p:cNvSpPr/>
          <p:nvPr/>
        </p:nvSpPr>
        <p:spPr>
          <a:xfrm>
            <a:off x="5032357" y="3133585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Pharmacy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0E59F1-93F9-0192-7EFC-97B6108C40F4}"/>
              </a:ext>
            </a:extLst>
          </p:cNvPr>
          <p:cNvSpPr/>
          <p:nvPr/>
        </p:nvSpPr>
        <p:spPr>
          <a:xfrm>
            <a:off x="5042189" y="5371775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pic>
        <p:nvPicPr>
          <p:cNvPr id="37" name="Graphic 36" descr="Caret Down with solid fill">
            <a:extLst>
              <a:ext uri="{FF2B5EF4-FFF2-40B4-BE49-F238E27FC236}">
                <a16:creationId xmlns:a16="http://schemas.microsoft.com/office/drawing/2014/main" id="{EDE50BC9-6630-4FB6-4ADD-A93A0C3D8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5118" y="4264484"/>
            <a:ext cx="428715" cy="4287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ABCD5D-FEB6-AF41-62A0-E0F523C5D6F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36366-3A76-282D-C590-91081BA8A7D2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6" name="Graphic 15" descr="Speaker phone with solid fill">
            <a:extLst>
              <a:ext uri="{FF2B5EF4-FFF2-40B4-BE49-F238E27FC236}">
                <a16:creationId xmlns:a16="http://schemas.microsoft.com/office/drawing/2014/main" id="{9A4523B4-AC9C-20EA-5611-76E2C51A0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FA32E501-47D0-FB5C-9998-583F7F2BB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F60997-1E6C-1B1C-45B4-97538B10A526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B8DD2-3F09-574A-4FDB-74C8219C346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9F11A3-1877-3918-65C5-C1113D52B34A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8" name="Picture 3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CAFA98B-B6AB-5B8E-3939-39967319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9" name="Picture 38" descr="A white globe with a shadow&#10;&#10;Description automatically generated">
            <a:extLst>
              <a:ext uri="{FF2B5EF4-FFF2-40B4-BE49-F238E27FC236}">
                <a16:creationId xmlns:a16="http://schemas.microsoft.com/office/drawing/2014/main" id="{EC21CCB1-62E8-B5B1-7C47-6C3F4731E1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3F44-6433-5CC6-20EE-5028A05A8423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3BD34-0B35-7082-5298-D4C209372D7C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C5964C-4816-466B-420E-8A08B5F56C3F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3" name="Picture 42" descr="A person in a black suit&#10;&#10;Description automatically generated">
            <a:extLst>
              <a:ext uri="{FF2B5EF4-FFF2-40B4-BE49-F238E27FC236}">
                <a16:creationId xmlns:a16="http://schemas.microsoft.com/office/drawing/2014/main" id="{EBF7DAC7-9CCD-5093-3D47-3F601ADAAC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44" name="Picture 4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77C95D0-BAFB-B11B-1C0C-C3A05A0AC1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28" y="828708"/>
            <a:ext cx="577002" cy="430914"/>
          </a:xfrm>
          <a:prstGeom prst="rect">
            <a:avLst/>
          </a:prstGeom>
        </p:spPr>
      </p:pic>
      <p:pic>
        <p:nvPicPr>
          <p:cNvPr id="45" name="Picture 4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4811EE91-B32C-25A3-BD83-10AB25207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5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68082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01449" y="6439654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49595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267846" y="648396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17469"/>
              </p:ext>
            </p:extLst>
          </p:nvPr>
        </p:nvGraphicFramePr>
        <p:xfrm>
          <a:off x="230974" y="2392574"/>
          <a:ext cx="1137844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25">
                  <a:extLst>
                    <a:ext uri="{9D8B030D-6E8A-4147-A177-3AD203B41FA5}">
                      <a16:colId xmlns:a16="http://schemas.microsoft.com/office/drawing/2014/main" val="1689763091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2732835757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86404828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996405582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834719431"/>
                    </a:ext>
                  </a:extLst>
                </a:gridCol>
              </a:tblGrid>
              <a:tr h="592590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Number of 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59259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 April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78A6486-0501-4D44-A756-7CB4A2D6B14F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83F2F-E3E3-98AE-BD58-EBC09108B6B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7D0F99F1-3A5C-D264-4334-A4967E99E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C5A1495-F1DA-8F93-51F0-3538C4335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97418F-CAE0-11E8-6AEB-CEDC65510CB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1B373-C94F-A995-AAF7-46EB1F45A6C4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25E61-3116-3715-E9D5-A9942FC33D07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86427F7C-46E7-BB20-1DA1-71C278F07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6F09C7FA-FCE1-6EA7-488C-53D2FF4A34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E40C22-504A-9C18-8E6C-71BC2BF38A91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CE05CD-8AD3-EB7C-84C0-8858064ACBE4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12" name="Picture 11" descr="A person in a black suit&#10;&#10;Description automatically generated">
            <a:extLst>
              <a:ext uri="{FF2B5EF4-FFF2-40B4-BE49-F238E27FC236}">
                <a16:creationId xmlns:a16="http://schemas.microsoft.com/office/drawing/2014/main" id="{C67EDA65-F1E7-1DBA-2603-D83F487AC3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9F89806-9C6D-FCCE-EF69-5965A87588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8" y="810262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0D8DC06-0B16-E668-B661-8C2FCF240C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45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11292"/>
            <a:ext cx="4590133" cy="48475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673F7-6FD6-5768-02E2-95CDA463D839}"/>
              </a:ext>
            </a:extLst>
          </p:cNvPr>
          <p:cNvSpPr/>
          <p:nvPr/>
        </p:nvSpPr>
        <p:spPr>
          <a:xfrm>
            <a:off x="0" y="586597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634F1-9591-4DFE-FA49-CF7802B3F154}"/>
              </a:ext>
            </a:extLst>
          </p:cNvPr>
          <p:cNvSpPr txBox="1"/>
          <p:nvPr/>
        </p:nvSpPr>
        <p:spPr>
          <a:xfrm>
            <a:off x="1398211" y="640674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62CAF730-7BAD-4B0E-CD57-CDF072539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6423826"/>
            <a:ext cx="393896" cy="393896"/>
          </a:xfrm>
          <a:prstGeom prst="rect">
            <a:avLst/>
          </a:prstGeom>
        </p:spPr>
      </p:pic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EBB5FE96-007C-E36A-4737-B1A79630A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6144796"/>
            <a:ext cx="291802" cy="29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14BF-42C8-080E-3E0C-230B047B6C5A}"/>
              </a:ext>
            </a:extLst>
          </p:cNvPr>
          <p:cNvSpPr txBox="1"/>
          <p:nvPr/>
        </p:nvSpPr>
        <p:spPr>
          <a:xfrm>
            <a:off x="5032249" y="605449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F3396-831A-533A-8BF5-8A5D55DA3AAE}"/>
              </a:ext>
            </a:extLst>
          </p:cNvPr>
          <p:cNvSpPr txBox="1"/>
          <p:nvPr/>
        </p:nvSpPr>
        <p:spPr>
          <a:xfrm>
            <a:off x="1336467" y="610991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D7952-E786-B3CD-2B5F-5D35B7029F04}"/>
              </a:ext>
            </a:extLst>
          </p:cNvPr>
          <p:cNvSpPr txBox="1"/>
          <p:nvPr/>
        </p:nvSpPr>
        <p:spPr>
          <a:xfrm>
            <a:off x="1032352" y="584626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9" name="Picture 1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8BFC7B-84FF-01F7-6C3D-3B453E3A5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5974"/>
            <a:ext cx="1019653" cy="997683"/>
          </a:xfrm>
          <a:prstGeom prst="rect">
            <a:avLst/>
          </a:prstGeom>
        </p:spPr>
      </p:pic>
      <p:pic>
        <p:nvPicPr>
          <p:cNvPr id="20" name="Picture 19" descr="A white globe with a shadow&#10;&#10;Description automatically generated">
            <a:extLst>
              <a:ext uri="{FF2B5EF4-FFF2-40B4-BE49-F238E27FC236}">
                <a16:creationId xmlns:a16="http://schemas.microsoft.com/office/drawing/2014/main" id="{A10AA588-7F28-AF2E-CD19-BF93AA737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79502"/>
            <a:ext cx="312697" cy="327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992574-35A8-FD9E-23E1-EA27863281F3}"/>
              </a:ext>
            </a:extLst>
          </p:cNvPr>
          <p:cNvSpPr txBox="1"/>
          <p:nvPr/>
        </p:nvSpPr>
        <p:spPr>
          <a:xfrm>
            <a:off x="5014438" y="631364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02435-4886-FAFB-F74B-33F685107927}"/>
              </a:ext>
            </a:extLst>
          </p:cNvPr>
          <p:cNvSpPr txBox="1"/>
          <p:nvPr/>
        </p:nvSpPr>
        <p:spPr>
          <a:xfrm>
            <a:off x="9365492" y="660218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68EE0A-BA48-C90D-228A-360E39F3F020}"/>
              </a:ext>
            </a:extLst>
          </p:cNvPr>
          <p:cNvSpPr txBox="1"/>
          <p:nvPr/>
        </p:nvSpPr>
        <p:spPr>
          <a:xfrm>
            <a:off x="1499027" y="1843491"/>
            <a:ext cx="27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zondo@gmail.com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85C1C-0552-4A01-8070-E9870E167ED9}"/>
              </a:ext>
            </a:extLst>
          </p:cNvPr>
          <p:cNvSpPr txBox="1"/>
          <p:nvPr/>
        </p:nvSpPr>
        <p:spPr>
          <a:xfrm>
            <a:off x="1535821" y="2745546"/>
            <a:ext cx="278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********</a:t>
            </a:r>
          </a:p>
        </p:txBody>
      </p:sp>
    </p:spTree>
    <p:extLst>
      <p:ext uri="{BB962C8B-B14F-4D97-AF65-F5344CB8AC3E}">
        <p14:creationId xmlns:p14="http://schemas.microsoft.com/office/powerpoint/2010/main" val="1943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2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" y="42092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6701" y="2565483"/>
            <a:ext cx="2575316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Manage Consumables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2653075" y="2585028"/>
            <a:ext cx="1446241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Take Stock	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4170375" y="2594592"/>
            <a:ext cx="2652704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Request Consumables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6926317" y="2565483"/>
            <a:ext cx="2612608" cy="566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Receive Consumables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9742852" y="2552972"/>
            <a:ext cx="2436274" cy="591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Check Consumables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EA24E4-0094-FB75-A406-89F30D6C3403}"/>
              </a:ext>
            </a:extLst>
          </p:cNvPr>
          <p:cNvSpPr/>
          <p:nvPr/>
        </p:nvSpPr>
        <p:spPr>
          <a:xfrm>
            <a:off x="543615" y="1496747"/>
            <a:ext cx="3871133" cy="533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Home      Dashboard    my Schedule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BD48E-143D-1CFE-CBCF-607020317C29}"/>
              </a:ext>
            </a:extLst>
          </p:cNvPr>
          <p:cNvSpPr/>
          <p:nvPr/>
        </p:nvSpPr>
        <p:spPr>
          <a:xfrm>
            <a:off x="40355" y="5950651"/>
            <a:ext cx="12111289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3" name="Picture 42" descr="A calendar with numbers on it&#10;&#10;Description automatically generated">
            <a:extLst>
              <a:ext uri="{FF2B5EF4-FFF2-40B4-BE49-F238E27FC236}">
                <a16:creationId xmlns:a16="http://schemas.microsoft.com/office/drawing/2014/main" id="{5051092B-1B73-3D77-B452-E8ACB909F6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2" y="3663289"/>
            <a:ext cx="2054238" cy="19348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589738-5940-F326-33AE-8149F8616248}"/>
              </a:ext>
            </a:extLst>
          </p:cNvPr>
          <p:cNvSpPr txBox="1"/>
          <p:nvPr/>
        </p:nvSpPr>
        <p:spPr>
          <a:xfrm>
            <a:off x="1317522" y="64732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F4BFF-2F45-21ED-EF11-7587E9547C9E}"/>
              </a:ext>
            </a:extLst>
          </p:cNvPr>
          <p:cNvSpPr txBox="1"/>
          <p:nvPr/>
        </p:nvSpPr>
        <p:spPr>
          <a:xfrm>
            <a:off x="5668823" y="60371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D322B-FD8A-0FD3-9DF9-934298D04103}"/>
              </a:ext>
            </a:extLst>
          </p:cNvPr>
          <p:cNvSpPr txBox="1"/>
          <p:nvPr/>
        </p:nvSpPr>
        <p:spPr>
          <a:xfrm>
            <a:off x="1518349" y="619501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322DDB-7118-9BF7-58B0-1936D1D98D91}"/>
              </a:ext>
            </a:extLst>
          </p:cNvPr>
          <p:cNvSpPr txBox="1"/>
          <p:nvPr/>
        </p:nvSpPr>
        <p:spPr>
          <a:xfrm>
            <a:off x="2582017" y="588573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50" name="Picture 4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B99CFE8-A110-3502-E1D8-8A97E01CB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" y="5946358"/>
            <a:ext cx="1067267" cy="999423"/>
          </a:xfrm>
          <a:prstGeom prst="rect">
            <a:avLst/>
          </a:prstGeom>
        </p:spPr>
      </p:pic>
      <p:pic>
        <p:nvPicPr>
          <p:cNvPr id="51" name="Picture 50" descr="A white globe with a shadow&#10;&#10;Description automatically generated">
            <a:extLst>
              <a:ext uri="{FF2B5EF4-FFF2-40B4-BE49-F238E27FC236}">
                <a16:creationId xmlns:a16="http://schemas.microsoft.com/office/drawing/2014/main" id="{13C59F2E-AE28-7183-1B26-3380D8C356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6" y="6109831"/>
            <a:ext cx="312697" cy="327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EC44861-C7BC-D69A-929D-42FA8E37CDD8}"/>
              </a:ext>
            </a:extLst>
          </p:cNvPr>
          <p:cNvSpPr txBox="1"/>
          <p:nvPr/>
        </p:nvSpPr>
        <p:spPr>
          <a:xfrm>
            <a:off x="5432559" y="63059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E34AF1-1F7A-B41B-714C-34C2022D313B}"/>
              </a:ext>
            </a:extLst>
          </p:cNvPr>
          <p:cNvSpPr txBox="1"/>
          <p:nvPr/>
        </p:nvSpPr>
        <p:spPr>
          <a:xfrm>
            <a:off x="9223892" y="646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55" name="Graphic 54" descr="Envelope with solid fill">
            <a:extLst>
              <a:ext uri="{FF2B5EF4-FFF2-40B4-BE49-F238E27FC236}">
                <a16:creationId xmlns:a16="http://schemas.microsoft.com/office/drawing/2014/main" id="{A0396D16-426B-DD89-1321-D41E6DB40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8371" y="6255069"/>
            <a:ext cx="291802" cy="291802"/>
          </a:xfrm>
          <a:prstGeom prst="rect">
            <a:avLst/>
          </a:prstGeom>
        </p:spPr>
      </p:pic>
      <p:pic>
        <p:nvPicPr>
          <p:cNvPr id="56" name="Graphic 55" descr="Speaker phone with solid fill">
            <a:extLst>
              <a:ext uri="{FF2B5EF4-FFF2-40B4-BE49-F238E27FC236}">
                <a16:creationId xmlns:a16="http://schemas.microsoft.com/office/drawing/2014/main" id="{9A943542-DD66-7FA9-CF83-4F870407A9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4453" y="6470742"/>
            <a:ext cx="393896" cy="393896"/>
          </a:xfrm>
          <a:prstGeom prst="rect">
            <a:avLst/>
          </a:prstGeom>
        </p:spPr>
      </p:pic>
      <p:pic>
        <p:nvPicPr>
          <p:cNvPr id="4" name="Graphic 3" descr="Hamburger Menu Icon with solid fill">
            <a:extLst>
              <a:ext uri="{FF2B5EF4-FFF2-40B4-BE49-F238E27FC236}">
                <a16:creationId xmlns:a16="http://schemas.microsoft.com/office/drawing/2014/main" id="{D0DDF3A7-EF2A-1AEA-7007-3E8C00A3E1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149" y="1515668"/>
            <a:ext cx="460949" cy="395429"/>
          </a:xfrm>
          <a:prstGeom prst="rect">
            <a:avLst/>
          </a:prstGeom>
        </p:spPr>
      </p:pic>
      <p:pic>
        <p:nvPicPr>
          <p:cNvPr id="14" name="Picture 1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31713F7-2FAF-6C50-FE7B-A28EDBB785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15" name="Picture 1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0BA52C4-5CA8-1D4B-C064-02BF368CC7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16" name="Picture 15" descr="A person with curly hair wearing glasses and a suit&#10;&#10;Description automatically generated">
            <a:extLst>
              <a:ext uri="{FF2B5EF4-FFF2-40B4-BE49-F238E27FC236}">
                <a16:creationId xmlns:a16="http://schemas.microsoft.com/office/drawing/2014/main" id="{93AD94DF-4B6D-F847-7E07-C6E9AA85F5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57" y="684670"/>
            <a:ext cx="950843" cy="7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7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85937" y="146799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302125" y="1514718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MANAGE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410549" y="594822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04695" y="596912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441470" y="596804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19371"/>
              </p:ext>
            </p:extLst>
          </p:nvPr>
        </p:nvGraphicFramePr>
        <p:xfrm>
          <a:off x="1227711" y="2060059"/>
          <a:ext cx="7817526" cy="4329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0277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2313920">
                  <a:extLst>
                    <a:ext uri="{9D8B030D-6E8A-4147-A177-3AD203B41FA5}">
                      <a16:colId xmlns:a16="http://schemas.microsoft.com/office/drawing/2014/main" val="523586053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Out of 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</a:t>
                      </a:r>
                      <a:r>
                        <a:rPr lang="en-ZA" dirty="0" err="1"/>
                        <a:t>underpads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9650639" y="5968048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05EA4-8B6E-C0C9-C9B7-94B609069F44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C4A2A1-2753-E74E-55C4-570A40D46CB3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2" name="Graphic 21" descr="Speaker phone with solid fill">
            <a:extLst>
              <a:ext uri="{FF2B5EF4-FFF2-40B4-BE49-F238E27FC236}">
                <a16:creationId xmlns:a16="http://schemas.microsoft.com/office/drawing/2014/main" id="{7B5F13BA-0F39-691F-AFFE-1F1B244B0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5DDCBFA9-A802-EB3A-3BEC-DF354D752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EB3015-6D8F-7D60-5896-179F425C441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C2FE1B-824D-FB5C-44D1-7C527C13A69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F6484E-0E22-45B6-8EBF-3281D3ECF34F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1F942E5-09AB-2914-6DFF-4E35C3FC6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AAB4FB29-A86C-01AE-520F-D8F00707A1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04579B-0F16-2ECD-4F55-5D443B63A388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93737-3705-53B6-BB8C-FC2168B80FE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52413D19-F151-66F4-116C-48E668CA3F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2296FAC-72B7-CA43-ED4A-11D8341CAB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15" name="Picture 14" descr="A person with curly hair wearing glasses and a suit&#10;&#10;Description automatically generated">
            <a:extLst>
              <a:ext uri="{FF2B5EF4-FFF2-40B4-BE49-F238E27FC236}">
                <a16:creationId xmlns:a16="http://schemas.microsoft.com/office/drawing/2014/main" id="{478C44ED-184D-B593-DD8C-247F346FFA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57" y="684670"/>
            <a:ext cx="950843" cy="7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3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457" y="235435"/>
            <a:ext cx="9144000" cy="2387600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457" y="2715110"/>
            <a:ext cx="9144000" cy="1655762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86064" y="148560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253090" y="1549644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REQUEST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924006" y="50612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8018152" y="508220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954927" y="508112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1037"/>
              </p:ext>
            </p:extLst>
          </p:nvPr>
        </p:nvGraphicFramePr>
        <p:xfrm>
          <a:off x="1351657" y="2047453"/>
          <a:ext cx="7817526" cy="4545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58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206280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523586053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1905010859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Out of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under pads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10007383" y="5928852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DB487687-D7C2-CDA1-2342-CA27B498E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152" y="2567367"/>
            <a:ext cx="358877" cy="358877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A9F657F1-6B7E-139D-2CA7-5053940F1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151" y="3043147"/>
            <a:ext cx="358877" cy="358877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1EA5CFC7-5FF9-8BB4-7E61-E370F0AB7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151" y="3818858"/>
            <a:ext cx="358877" cy="358877"/>
          </a:xfrm>
          <a:prstGeom prst="rect">
            <a:avLst/>
          </a:prstGeom>
        </p:spPr>
      </p:pic>
      <p:pic>
        <p:nvPicPr>
          <p:cNvPr id="19" name="Graphic 18" descr="Checkbox Checked with solid fill">
            <a:extLst>
              <a:ext uri="{FF2B5EF4-FFF2-40B4-BE49-F238E27FC236}">
                <a16:creationId xmlns:a16="http://schemas.microsoft.com/office/drawing/2014/main" id="{19838D5C-DA26-E5A2-C21E-2D13F90D5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150" y="4722243"/>
            <a:ext cx="358877" cy="358877"/>
          </a:xfrm>
          <a:prstGeom prst="rect">
            <a:avLst/>
          </a:prstGeom>
        </p:spPr>
      </p:pic>
      <p:pic>
        <p:nvPicPr>
          <p:cNvPr id="21" name="Graphic 20" descr="Checkbox Checked with solid fill">
            <a:extLst>
              <a:ext uri="{FF2B5EF4-FFF2-40B4-BE49-F238E27FC236}">
                <a16:creationId xmlns:a16="http://schemas.microsoft.com/office/drawing/2014/main" id="{9339182C-660E-5715-2643-FB32E7707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150" y="5529325"/>
            <a:ext cx="358877" cy="358877"/>
          </a:xfrm>
          <a:prstGeom prst="rect">
            <a:avLst/>
          </a:prstGeom>
        </p:spPr>
      </p:pic>
      <p:pic>
        <p:nvPicPr>
          <p:cNvPr id="22" name="Graphic 21" descr="Checkbox Checked with solid fill">
            <a:extLst>
              <a:ext uri="{FF2B5EF4-FFF2-40B4-BE49-F238E27FC236}">
                <a16:creationId xmlns:a16="http://schemas.microsoft.com/office/drawing/2014/main" id="{118D418F-07C0-9FDB-E57A-ABC791701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7587" y="6029030"/>
            <a:ext cx="358877" cy="3588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2070A7-811B-85E1-0667-05DDFC08E3D3}"/>
              </a:ext>
            </a:extLst>
          </p:cNvPr>
          <p:cNvSpPr/>
          <p:nvPr/>
        </p:nvSpPr>
        <p:spPr>
          <a:xfrm>
            <a:off x="8093452" y="3532005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14AE2D-F659-5688-C3C5-48C3C2F896A9}"/>
              </a:ext>
            </a:extLst>
          </p:cNvPr>
          <p:cNvSpPr/>
          <p:nvPr/>
        </p:nvSpPr>
        <p:spPr>
          <a:xfrm>
            <a:off x="8093451" y="4293569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466856-4776-87AC-9A31-BC13448D5A39}"/>
              </a:ext>
            </a:extLst>
          </p:cNvPr>
          <p:cNvSpPr/>
          <p:nvPr/>
        </p:nvSpPr>
        <p:spPr>
          <a:xfrm>
            <a:off x="8093450" y="5178280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EDA0E-56C0-3DBD-5567-EF258C3C95F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662FA-67A9-2973-D9E1-694BA05AA761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8" name="Graphic 27" descr="Speaker phone with solid fill">
            <a:extLst>
              <a:ext uri="{FF2B5EF4-FFF2-40B4-BE49-F238E27FC236}">
                <a16:creationId xmlns:a16="http://schemas.microsoft.com/office/drawing/2014/main" id="{01C15A94-F048-754E-0A0A-E2499450D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A90875BB-D636-5ED8-AE8D-0C923BE710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FF9457-3BC1-93BA-7FA9-00CCCD7FC85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1B4906-1FDC-7302-3BD2-6E8C0EBE509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FAF8C-0F7D-A584-EEFF-600F7939E305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E28F241-0909-41C2-F8D7-B8107696A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97FA0702-6978-64EC-23B7-9F35484A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691DE9-117E-730F-ADAC-5DB74B95DD38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31C2E7-28B6-0EB1-94C8-D57B6620BE4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F7529A2-DE86-24AC-B93D-3E2E8B7433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8" name="Picture 3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3778210-FF0E-D171-129B-3282C09E8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39" name="Picture 38" descr="A person with curly hair wearing glasses and a suit&#10;&#10;Description automatically generated">
            <a:extLst>
              <a:ext uri="{FF2B5EF4-FFF2-40B4-BE49-F238E27FC236}">
                <a16:creationId xmlns:a16="http://schemas.microsoft.com/office/drawing/2014/main" id="{1C5CE5A4-A15D-1A22-AEF7-0ACB0464EC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57" y="684670"/>
            <a:ext cx="950843" cy="7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10984" y="-6435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0315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278468" y="393312"/>
            <a:ext cx="94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BF3101C-4BEA-5AD3-B1C7-61A27234B8D7}"/>
              </a:ext>
            </a:extLst>
          </p:cNvPr>
          <p:cNvSpPr/>
          <p:nvPr/>
        </p:nvSpPr>
        <p:spPr>
          <a:xfrm>
            <a:off x="5275070" y="2941381"/>
            <a:ext cx="2698908" cy="974080"/>
          </a:xfrm>
          <a:prstGeom prst="wedgeRectCallout">
            <a:avLst>
              <a:gd name="adj1" fmla="val -70872"/>
              <a:gd name="adj2" fmla="val -64804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AAB15-8A3E-0B2A-05C8-9EAFB436F0C2}"/>
              </a:ext>
            </a:extLst>
          </p:cNvPr>
          <p:cNvSpPr txBox="1"/>
          <p:nvPr/>
        </p:nvSpPr>
        <p:spPr>
          <a:xfrm>
            <a:off x="5205949" y="2887207"/>
            <a:ext cx="2866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/>
              <a:t>The password must be in the following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521D-8619-51A8-E522-A6BE416CE679}"/>
              </a:ext>
            </a:extLst>
          </p:cNvPr>
          <p:cNvSpPr txBox="1"/>
          <p:nvPr/>
        </p:nvSpPr>
        <p:spPr>
          <a:xfrm>
            <a:off x="5325157" y="3169732"/>
            <a:ext cx="2862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Start with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Maximum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rgbClr val="C00000"/>
                </a:solidFill>
              </a:rPr>
              <a:t>No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C09222-13DB-74D5-3AEF-FEF0613C8F25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FB50-F61C-1064-52E8-64FBFB84D198}"/>
              </a:ext>
            </a:extLst>
          </p:cNvPr>
          <p:cNvSpPr txBox="1"/>
          <p:nvPr/>
        </p:nvSpPr>
        <p:spPr>
          <a:xfrm>
            <a:off x="1398211" y="640752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8" name="Graphic 27" descr="Speaker phone with solid fill">
            <a:extLst>
              <a:ext uri="{FF2B5EF4-FFF2-40B4-BE49-F238E27FC236}">
                <a16:creationId xmlns:a16="http://schemas.microsoft.com/office/drawing/2014/main" id="{313A5C2D-8B3E-7FF3-B1FD-5CF79464E9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6424604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CE09DD75-40F5-6690-F3B4-7695DA017F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6145574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878DE3-7302-5E22-9121-29C03A5A2B88}"/>
              </a:ext>
            </a:extLst>
          </p:cNvPr>
          <p:cNvSpPr txBox="1"/>
          <p:nvPr/>
        </p:nvSpPr>
        <p:spPr>
          <a:xfrm>
            <a:off x="5082445" y="611463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43A89B-1CF3-F6CA-4DB2-7FCD55388528}"/>
              </a:ext>
            </a:extLst>
          </p:cNvPr>
          <p:cNvSpPr txBox="1"/>
          <p:nvPr/>
        </p:nvSpPr>
        <p:spPr>
          <a:xfrm>
            <a:off x="1336467" y="611069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FB67A-335F-CDFF-E2F4-D4ED9B39FAA0}"/>
              </a:ext>
            </a:extLst>
          </p:cNvPr>
          <p:cNvSpPr txBox="1"/>
          <p:nvPr/>
        </p:nvSpPr>
        <p:spPr>
          <a:xfrm>
            <a:off x="1032352" y="584704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123861-DAE7-34F1-8DD3-60BA643AA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6752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3E5CCE97-D5B8-C1D1-2114-B9F18F31BB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8028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EE88F5-3069-46C8-3C5A-A5297CCFFBE7}"/>
              </a:ext>
            </a:extLst>
          </p:cNvPr>
          <p:cNvSpPr txBox="1"/>
          <p:nvPr/>
        </p:nvSpPr>
        <p:spPr>
          <a:xfrm>
            <a:off x="5014438" y="631442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69F155-E872-AA4D-5094-7671F46A972F}"/>
              </a:ext>
            </a:extLst>
          </p:cNvPr>
          <p:cNvSpPr txBox="1"/>
          <p:nvPr/>
        </p:nvSpPr>
        <p:spPr>
          <a:xfrm>
            <a:off x="9365492" y="660295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5081B-020E-73D6-C73F-05B6FE19CF43}"/>
              </a:ext>
            </a:extLst>
          </p:cNvPr>
          <p:cNvSpPr/>
          <p:nvPr/>
        </p:nvSpPr>
        <p:spPr>
          <a:xfrm>
            <a:off x="1084117" y="880915"/>
            <a:ext cx="3566294" cy="6016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B26333-EB04-2F6B-C631-D4641A80FD87}"/>
              </a:ext>
            </a:extLst>
          </p:cNvPr>
          <p:cNvSpPr txBox="1"/>
          <p:nvPr/>
        </p:nvSpPr>
        <p:spPr>
          <a:xfrm>
            <a:off x="1581665" y="824553"/>
            <a:ext cx="348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/>
              <a:t>Wrong credentials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AD83E8-48BA-4B6E-1180-AA97FF36CCA4}"/>
              </a:ext>
            </a:extLst>
          </p:cNvPr>
          <p:cNvSpPr txBox="1"/>
          <p:nvPr/>
        </p:nvSpPr>
        <p:spPr>
          <a:xfrm>
            <a:off x="2031589" y="1102481"/>
            <a:ext cx="348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/>
              <a:t>Invalid login</a:t>
            </a:r>
          </a:p>
        </p:txBody>
      </p:sp>
    </p:spTree>
    <p:extLst>
      <p:ext uri="{BB962C8B-B14F-4D97-AF65-F5344CB8AC3E}">
        <p14:creationId xmlns:p14="http://schemas.microsoft.com/office/powerpoint/2010/main" val="49452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890" y="2682593"/>
            <a:ext cx="9144000" cy="1655762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4227101" y="1451453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449825" y="1483642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RECEIVE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4413439" y="5028776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8183335" y="5755697"/>
            <a:ext cx="1265344" cy="499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6444360" y="504860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38994"/>
              </p:ext>
            </p:extLst>
          </p:nvPr>
        </p:nvGraphicFramePr>
        <p:xfrm>
          <a:off x="1841090" y="2014936"/>
          <a:ext cx="6032082" cy="4545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58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206280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1905010859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under pads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9758842" y="5705160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2070A7-811B-85E1-0667-05DDFC08E3D3}"/>
              </a:ext>
            </a:extLst>
          </p:cNvPr>
          <p:cNvSpPr/>
          <p:nvPr/>
        </p:nvSpPr>
        <p:spPr>
          <a:xfrm>
            <a:off x="6685394" y="351108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14AE2D-F659-5688-C3C5-48C3C2F896A9}"/>
              </a:ext>
            </a:extLst>
          </p:cNvPr>
          <p:cNvSpPr/>
          <p:nvPr/>
        </p:nvSpPr>
        <p:spPr>
          <a:xfrm>
            <a:off x="6668184" y="4348371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466856-4776-87AC-9A31-BC13448D5A39}"/>
              </a:ext>
            </a:extLst>
          </p:cNvPr>
          <p:cNvSpPr/>
          <p:nvPr/>
        </p:nvSpPr>
        <p:spPr>
          <a:xfrm>
            <a:off x="6654121" y="519872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ED58B-CE12-F84C-23D1-876741939BDE}"/>
              </a:ext>
            </a:extLst>
          </p:cNvPr>
          <p:cNvSpPr/>
          <p:nvPr/>
        </p:nvSpPr>
        <p:spPr>
          <a:xfrm>
            <a:off x="6680818" y="268259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589B2-029F-DD4A-48FF-C57099A6C86E}"/>
              </a:ext>
            </a:extLst>
          </p:cNvPr>
          <p:cNvSpPr/>
          <p:nvPr/>
        </p:nvSpPr>
        <p:spPr>
          <a:xfrm>
            <a:off x="6654120" y="3077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64512E-0A7D-D1B7-BDA9-6A060F08831C}"/>
              </a:ext>
            </a:extLst>
          </p:cNvPr>
          <p:cNvSpPr/>
          <p:nvPr/>
        </p:nvSpPr>
        <p:spPr>
          <a:xfrm>
            <a:off x="6668185" y="391510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9DAAF8-48FF-29B3-6612-FABEF9832EE7}"/>
              </a:ext>
            </a:extLst>
          </p:cNvPr>
          <p:cNvSpPr/>
          <p:nvPr/>
        </p:nvSpPr>
        <p:spPr>
          <a:xfrm>
            <a:off x="6654119" y="4774002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40AFC-5E0D-2289-C739-B31FF76E7C66}"/>
              </a:ext>
            </a:extLst>
          </p:cNvPr>
          <p:cNvSpPr/>
          <p:nvPr/>
        </p:nvSpPr>
        <p:spPr>
          <a:xfrm>
            <a:off x="6654118" y="5641250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1AF34-C9FD-2497-2F3F-2ABA0BBB2406}"/>
              </a:ext>
            </a:extLst>
          </p:cNvPr>
          <p:cNvSpPr/>
          <p:nvPr/>
        </p:nvSpPr>
        <p:spPr>
          <a:xfrm>
            <a:off x="6654121" y="6185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B1B73-F051-AB22-C55D-856F23A77187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A2B226-044C-5110-903F-78091842EF5C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4" name="Graphic 33" descr="Speaker phone with solid fill">
            <a:extLst>
              <a:ext uri="{FF2B5EF4-FFF2-40B4-BE49-F238E27FC236}">
                <a16:creationId xmlns:a16="http://schemas.microsoft.com/office/drawing/2014/main" id="{F68FC72C-8240-9D6C-309B-BDC950F4C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1B9281EA-7D60-BBA9-DF01-1B0F2B60F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52ECC0-8FF4-7EA9-D4A7-AF6AD6604BE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40C76-60B7-8AC3-7135-E44B54695696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B3BDCC-2BC6-5CB7-0DE5-BE8977F34DEC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95F6258-A754-64B1-F87A-80EB8CBB7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1B4D9CE7-9019-63E2-E96B-5C3CC931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D1FE4A-42BC-3461-983A-4B63E450C281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647D27-A79E-2471-AA72-CCF7327B088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12" name="Picture 11" descr="A black and white chat bubble&#10;&#10;Description automatically generated">
            <a:extLst>
              <a:ext uri="{FF2B5EF4-FFF2-40B4-BE49-F238E27FC236}">
                <a16:creationId xmlns:a16="http://schemas.microsoft.com/office/drawing/2014/main" id="{9366FAE0-403B-8D77-BA1D-37D1B3323E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15" name="Picture 1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818B8EF-B126-63B0-EF3C-E165DD5234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16" name="Picture 15" descr="A person with curly hair wearing glasses and a suit&#10;&#10;Description automatically generated">
            <a:extLst>
              <a:ext uri="{FF2B5EF4-FFF2-40B4-BE49-F238E27FC236}">
                <a16:creationId xmlns:a16="http://schemas.microsoft.com/office/drawing/2014/main" id="{79EC1B66-3A06-274D-C6D1-FF58FF3DF3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57" y="684670"/>
            <a:ext cx="950843" cy="7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4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890" y="2682593"/>
            <a:ext cx="9144000" cy="1655762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4227101" y="1451453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449825" y="1483642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CHECK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4413439" y="5028776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8507585" y="504968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6444360" y="504860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/>
        </p:nvGraphicFramePr>
        <p:xfrm>
          <a:off x="1841090" y="2014936"/>
          <a:ext cx="6032082" cy="4545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58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206280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1905010859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under pads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9758842" y="5705160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2070A7-811B-85E1-0667-05DDFC08E3D3}"/>
              </a:ext>
            </a:extLst>
          </p:cNvPr>
          <p:cNvSpPr/>
          <p:nvPr/>
        </p:nvSpPr>
        <p:spPr>
          <a:xfrm>
            <a:off x="6685394" y="351108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14AE2D-F659-5688-C3C5-48C3C2F896A9}"/>
              </a:ext>
            </a:extLst>
          </p:cNvPr>
          <p:cNvSpPr/>
          <p:nvPr/>
        </p:nvSpPr>
        <p:spPr>
          <a:xfrm>
            <a:off x="6668184" y="4348371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466856-4776-87AC-9A31-BC13448D5A39}"/>
              </a:ext>
            </a:extLst>
          </p:cNvPr>
          <p:cNvSpPr/>
          <p:nvPr/>
        </p:nvSpPr>
        <p:spPr>
          <a:xfrm>
            <a:off x="6654121" y="519872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ED58B-CE12-F84C-23D1-876741939BDE}"/>
              </a:ext>
            </a:extLst>
          </p:cNvPr>
          <p:cNvSpPr/>
          <p:nvPr/>
        </p:nvSpPr>
        <p:spPr>
          <a:xfrm>
            <a:off x="6680818" y="268259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589B2-029F-DD4A-48FF-C57099A6C86E}"/>
              </a:ext>
            </a:extLst>
          </p:cNvPr>
          <p:cNvSpPr/>
          <p:nvPr/>
        </p:nvSpPr>
        <p:spPr>
          <a:xfrm>
            <a:off x="6654120" y="3077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64512E-0A7D-D1B7-BDA9-6A060F08831C}"/>
              </a:ext>
            </a:extLst>
          </p:cNvPr>
          <p:cNvSpPr/>
          <p:nvPr/>
        </p:nvSpPr>
        <p:spPr>
          <a:xfrm>
            <a:off x="6668185" y="391510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9DAAF8-48FF-29B3-6612-FABEF9832EE7}"/>
              </a:ext>
            </a:extLst>
          </p:cNvPr>
          <p:cNvSpPr/>
          <p:nvPr/>
        </p:nvSpPr>
        <p:spPr>
          <a:xfrm>
            <a:off x="6654119" y="4774002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40AFC-5E0D-2289-C739-B31FF76E7C66}"/>
              </a:ext>
            </a:extLst>
          </p:cNvPr>
          <p:cNvSpPr/>
          <p:nvPr/>
        </p:nvSpPr>
        <p:spPr>
          <a:xfrm>
            <a:off x="6654118" y="5641250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1AF34-C9FD-2497-2F3F-2ABA0BBB2406}"/>
              </a:ext>
            </a:extLst>
          </p:cNvPr>
          <p:cNvSpPr/>
          <p:nvPr/>
        </p:nvSpPr>
        <p:spPr>
          <a:xfrm>
            <a:off x="6654121" y="6185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B1B73-F051-AB22-C55D-856F23A77187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A2B226-044C-5110-903F-78091842EF5C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4" name="Graphic 33" descr="Speaker phone with solid fill">
            <a:extLst>
              <a:ext uri="{FF2B5EF4-FFF2-40B4-BE49-F238E27FC236}">
                <a16:creationId xmlns:a16="http://schemas.microsoft.com/office/drawing/2014/main" id="{F68FC72C-8240-9D6C-309B-BDC950F4C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1B9281EA-7D60-BBA9-DF01-1B0F2B60F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52ECC0-8FF4-7EA9-D4A7-AF6AD6604BE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40C76-60B7-8AC3-7135-E44B54695696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B3BDCC-2BC6-5CB7-0DE5-BE8977F34DEC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95F6258-A754-64B1-F87A-80EB8CBB7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1B4D9CE7-9019-63E2-E96B-5C3CC93119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D1FE4A-42BC-3461-983A-4B63E450C281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647D27-A79E-2471-AA72-CCF7327B088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15" name="Picture 14" descr="A person with curly hair wearing glasses and a suit&#10;&#10;Description automatically generated">
            <a:extLst>
              <a:ext uri="{FF2B5EF4-FFF2-40B4-BE49-F238E27FC236}">
                <a16:creationId xmlns:a16="http://schemas.microsoft.com/office/drawing/2014/main" id="{F33A807C-B0D0-2AD3-7763-CBC3F005C9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57" y="684670"/>
            <a:ext cx="950843" cy="724874"/>
          </a:xfrm>
          <a:prstGeom prst="rect">
            <a:avLst/>
          </a:prstGeom>
        </p:spPr>
      </p:pic>
      <p:pic>
        <p:nvPicPr>
          <p:cNvPr id="48" name="Picture 4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A87761F-15B2-38E8-71D8-D5F4437301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9" name="Picture 4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56DC8F3-4F3B-59AC-4B9B-27B26BA123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9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8377</TotalTime>
  <Words>6988</Words>
  <Application>Microsoft Office PowerPoint</Application>
  <PresentationFormat>Widescreen</PresentationFormat>
  <Paragraphs>2512</Paragraphs>
  <Slides>91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Mashava, Ntshuxeko, (Ms) (s225393816)</dc:creator>
  <cp:lastModifiedBy>Mashava, Ntshuxeko, (Ms) (s225393816)</cp:lastModifiedBy>
  <cp:revision>2</cp:revision>
  <dcterms:created xsi:type="dcterms:W3CDTF">2024-05-13T07:31:12Z</dcterms:created>
  <dcterms:modified xsi:type="dcterms:W3CDTF">2024-07-20T11:20:09Z</dcterms:modified>
</cp:coreProperties>
</file>